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4"/>
  </p:sldMasterIdLst>
  <p:notesMasterIdLst>
    <p:notesMasterId r:id="rId33"/>
  </p:notesMasterIdLst>
  <p:sldIdLst>
    <p:sldId id="256" r:id="rId5"/>
    <p:sldId id="321" r:id="rId6"/>
    <p:sldId id="339" r:id="rId7"/>
    <p:sldId id="340" r:id="rId8"/>
    <p:sldId id="342" r:id="rId9"/>
    <p:sldId id="258" r:id="rId10"/>
    <p:sldId id="344" r:id="rId11"/>
    <p:sldId id="345" r:id="rId12"/>
    <p:sldId id="354" r:id="rId13"/>
    <p:sldId id="359" r:id="rId14"/>
    <p:sldId id="357" r:id="rId15"/>
    <p:sldId id="358" r:id="rId16"/>
    <p:sldId id="284" r:id="rId17"/>
    <p:sldId id="372" r:id="rId18"/>
    <p:sldId id="280" r:id="rId19"/>
    <p:sldId id="346" r:id="rId20"/>
    <p:sldId id="347" r:id="rId21"/>
    <p:sldId id="266" r:id="rId22"/>
    <p:sldId id="351" r:id="rId23"/>
    <p:sldId id="368" r:id="rId24"/>
    <p:sldId id="276" r:id="rId25"/>
    <p:sldId id="366" r:id="rId26"/>
    <p:sldId id="367" r:id="rId27"/>
    <p:sldId id="304" r:id="rId28"/>
    <p:sldId id="353" r:id="rId29"/>
    <p:sldId id="370" r:id="rId30"/>
    <p:sldId id="371" r:id="rId31"/>
    <p:sldId id="36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5506" autoAdjust="0"/>
  </p:normalViewPr>
  <p:slideViewPr>
    <p:cSldViewPr snapToGrid="0">
      <p:cViewPr varScale="1">
        <p:scale>
          <a:sx n="90" d="100"/>
          <a:sy n="90" d="100"/>
        </p:scale>
        <p:origin x="22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Thiem" userId="b1cf7a57258178cd" providerId="LiveId" clId="{AD6E5C59-B012-4927-AD8A-92513CFE6DE9}"/>
    <pc:docChg chg="undo custSel modSld">
      <pc:chgData name="Sebastian Thiem" userId="b1cf7a57258178cd" providerId="LiveId" clId="{AD6E5C59-B012-4927-AD8A-92513CFE6DE9}" dt="2019-11-02T19:25:01.772" v="2114" actId="20577"/>
      <pc:docMkLst>
        <pc:docMk/>
      </pc:docMkLst>
      <pc:sldChg chg="modNotesTx">
        <pc:chgData name="Sebastian Thiem" userId="b1cf7a57258178cd" providerId="LiveId" clId="{AD6E5C59-B012-4927-AD8A-92513CFE6DE9}" dt="2019-11-02T18:25:57.472" v="59" actId="113"/>
        <pc:sldMkLst>
          <pc:docMk/>
          <pc:sldMk cId="3996738250" sldId="256"/>
        </pc:sldMkLst>
      </pc:sldChg>
      <pc:sldChg chg="modNotesTx">
        <pc:chgData name="Sebastian Thiem" userId="b1cf7a57258178cd" providerId="LiveId" clId="{AD6E5C59-B012-4927-AD8A-92513CFE6DE9}" dt="2019-11-02T18:52:45.567" v="1703" actId="12"/>
        <pc:sldMkLst>
          <pc:docMk/>
          <pc:sldMk cId="3243904793" sldId="276"/>
        </pc:sldMkLst>
      </pc:sldChg>
      <pc:sldChg chg="modNotesTx">
        <pc:chgData name="Sebastian Thiem" userId="b1cf7a57258178cd" providerId="LiveId" clId="{AD6E5C59-B012-4927-AD8A-92513CFE6DE9}" dt="2019-11-02T18:43:58.020" v="1280" actId="20577"/>
        <pc:sldMkLst>
          <pc:docMk/>
          <pc:sldMk cId="3029270927" sldId="280"/>
        </pc:sldMkLst>
      </pc:sldChg>
      <pc:sldChg chg="modNotesTx">
        <pc:chgData name="Sebastian Thiem" userId="b1cf7a57258178cd" providerId="LiveId" clId="{AD6E5C59-B012-4927-AD8A-92513CFE6DE9}" dt="2019-11-02T18:41:16.105" v="1173" actId="5793"/>
        <pc:sldMkLst>
          <pc:docMk/>
          <pc:sldMk cId="3701110684" sldId="284"/>
        </pc:sldMkLst>
      </pc:sldChg>
      <pc:sldChg chg="modNotesTx">
        <pc:chgData name="Sebastian Thiem" userId="b1cf7a57258178cd" providerId="LiveId" clId="{AD6E5C59-B012-4927-AD8A-92513CFE6DE9}" dt="2019-11-02T19:22:20.946" v="1966" actId="20577"/>
        <pc:sldMkLst>
          <pc:docMk/>
          <pc:sldMk cId="1002458143" sldId="304"/>
        </pc:sldMkLst>
      </pc:sldChg>
      <pc:sldChg chg="modNotesTx">
        <pc:chgData name="Sebastian Thiem" userId="b1cf7a57258178cd" providerId="LiveId" clId="{AD6E5C59-B012-4927-AD8A-92513CFE6DE9}" dt="2019-11-02T18:27:56.998" v="265" actId="113"/>
        <pc:sldMkLst>
          <pc:docMk/>
          <pc:sldMk cId="177514752" sldId="321"/>
        </pc:sldMkLst>
      </pc:sldChg>
      <pc:sldChg chg="modNotesTx">
        <pc:chgData name="Sebastian Thiem" userId="b1cf7a57258178cd" providerId="LiveId" clId="{AD6E5C59-B012-4927-AD8A-92513CFE6DE9}" dt="2019-11-02T18:28:17.576" v="266" actId="20577"/>
        <pc:sldMkLst>
          <pc:docMk/>
          <pc:sldMk cId="3701791170" sldId="339"/>
        </pc:sldMkLst>
      </pc:sldChg>
      <pc:sldChg chg="modNotesTx">
        <pc:chgData name="Sebastian Thiem" userId="b1cf7a57258178cd" providerId="LiveId" clId="{AD6E5C59-B012-4927-AD8A-92513CFE6DE9}" dt="2019-11-02T18:28:34.848" v="276" actId="20577"/>
        <pc:sldMkLst>
          <pc:docMk/>
          <pc:sldMk cId="3799280505" sldId="340"/>
        </pc:sldMkLst>
      </pc:sldChg>
      <pc:sldChg chg="modNotesTx">
        <pc:chgData name="Sebastian Thiem" userId="b1cf7a57258178cd" providerId="LiveId" clId="{AD6E5C59-B012-4927-AD8A-92513CFE6DE9}" dt="2019-11-02T18:30:27.495" v="281" actId="5793"/>
        <pc:sldMkLst>
          <pc:docMk/>
          <pc:sldMk cId="2539294121" sldId="344"/>
        </pc:sldMkLst>
      </pc:sldChg>
      <pc:sldChg chg="modNotesTx">
        <pc:chgData name="Sebastian Thiem" userId="b1cf7a57258178cd" providerId="LiveId" clId="{AD6E5C59-B012-4927-AD8A-92513CFE6DE9}" dt="2019-11-02T18:30:39.553" v="285" actId="5793"/>
        <pc:sldMkLst>
          <pc:docMk/>
          <pc:sldMk cId="3514749580" sldId="345"/>
        </pc:sldMkLst>
      </pc:sldChg>
      <pc:sldChg chg="modNotesTx">
        <pc:chgData name="Sebastian Thiem" userId="b1cf7a57258178cd" providerId="LiveId" clId="{AD6E5C59-B012-4927-AD8A-92513CFE6DE9}" dt="2019-11-02T18:45:53.478" v="1351" actId="5793"/>
        <pc:sldMkLst>
          <pc:docMk/>
          <pc:sldMk cId="2950618362" sldId="346"/>
        </pc:sldMkLst>
      </pc:sldChg>
      <pc:sldChg chg="modNotesTx">
        <pc:chgData name="Sebastian Thiem" userId="b1cf7a57258178cd" providerId="LiveId" clId="{AD6E5C59-B012-4927-AD8A-92513CFE6DE9}" dt="2019-11-02T18:46:22.337" v="1376" actId="20577"/>
        <pc:sldMkLst>
          <pc:docMk/>
          <pc:sldMk cId="4092506186" sldId="347"/>
        </pc:sldMkLst>
      </pc:sldChg>
      <pc:sldChg chg="modNotesTx">
        <pc:chgData name="Sebastian Thiem" userId="b1cf7a57258178cd" providerId="LiveId" clId="{AD6E5C59-B012-4927-AD8A-92513CFE6DE9}" dt="2019-11-02T19:17:59.569" v="1837" actId="12"/>
        <pc:sldMkLst>
          <pc:docMk/>
          <pc:sldMk cId="2681375666" sldId="351"/>
        </pc:sldMkLst>
      </pc:sldChg>
      <pc:sldChg chg="modNotesTx">
        <pc:chgData name="Sebastian Thiem" userId="b1cf7a57258178cd" providerId="LiveId" clId="{AD6E5C59-B012-4927-AD8A-92513CFE6DE9}" dt="2019-11-02T18:56:46.780" v="1814" actId="12"/>
        <pc:sldMkLst>
          <pc:docMk/>
          <pc:sldMk cId="2879467248" sldId="353"/>
        </pc:sldMkLst>
      </pc:sldChg>
      <pc:sldChg chg="modNotesTx">
        <pc:chgData name="Sebastian Thiem" userId="b1cf7a57258178cd" providerId="LiveId" clId="{AD6E5C59-B012-4927-AD8A-92513CFE6DE9}" dt="2019-11-02T18:33:20.441" v="405" actId="20577"/>
        <pc:sldMkLst>
          <pc:docMk/>
          <pc:sldMk cId="2453972979" sldId="354"/>
        </pc:sldMkLst>
      </pc:sldChg>
      <pc:sldChg chg="modNotesTx">
        <pc:chgData name="Sebastian Thiem" userId="b1cf7a57258178cd" providerId="LiveId" clId="{AD6E5C59-B012-4927-AD8A-92513CFE6DE9}" dt="2019-11-02T18:36:24.368" v="692" actId="20577"/>
        <pc:sldMkLst>
          <pc:docMk/>
          <pc:sldMk cId="182407713" sldId="358"/>
        </pc:sldMkLst>
      </pc:sldChg>
      <pc:sldChg chg="modNotesTx">
        <pc:chgData name="Sebastian Thiem" userId="b1cf7a57258178cd" providerId="LiveId" clId="{AD6E5C59-B012-4927-AD8A-92513CFE6DE9}" dt="2019-11-02T18:34:31.082" v="604" actId="313"/>
        <pc:sldMkLst>
          <pc:docMk/>
          <pc:sldMk cId="1652719612" sldId="359"/>
        </pc:sldMkLst>
      </pc:sldChg>
      <pc:sldChg chg="modNotesTx">
        <pc:chgData name="Sebastian Thiem" userId="b1cf7a57258178cd" providerId="LiveId" clId="{AD6E5C59-B012-4927-AD8A-92513CFE6DE9}" dt="2019-11-02T18:52:50.332" v="1704" actId="12"/>
        <pc:sldMkLst>
          <pc:docMk/>
          <pc:sldMk cId="841124955" sldId="366"/>
        </pc:sldMkLst>
      </pc:sldChg>
      <pc:sldChg chg="modNotesTx">
        <pc:chgData name="Sebastian Thiem" userId="b1cf7a57258178cd" providerId="LiveId" clId="{AD6E5C59-B012-4927-AD8A-92513CFE6DE9}" dt="2019-11-02T18:56:36.381" v="1812" actId="12"/>
        <pc:sldMkLst>
          <pc:docMk/>
          <pc:sldMk cId="124855739" sldId="367"/>
        </pc:sldMkLst>
      </pc:sldChg>
      <pc:sldChg chg="modNotesTx">
        <pc:chgData name="Sebastian Thiem" userId="b1cf7a57258178cd" providerId="LiveId" clId="{AD6E5C59-B012-4927-AD8A-92513CFE6DE9}" dt="2019-11-02T19:17:55.712" v="1836" actId="12"/>
        <pc:sldMkLst>
          <pc:docMk/>
          <pc:sldMk cId="2643373240" sldId="368"/>
        </pc:sldMkLst>
      </pc:sldChg>
      <pc:sldChg chg="modNotesTx">
        <pc:chgData name="Sebastian Thiem" userId="b1cf7a57258178cd" providerId="LiveId" clId="{AD6E5C59-B012-4927-AD8A-92513CFE6DE9}" dt="2019-11-02T19:25:01.772" v="2114" actId="20577"/>
        <pc:sldMkLst>
          <pc:docMk/>
          <pc:sldMk cId="2123347437" sldId="369"/>
        </pc:sldMkLst>
      </pc:sldChg>
      <pc:sldChg chg="modNotesTx">
        <pc:chgData name="Sebastian Thiem" userId="b1cf7a57258178cd" providerId="LiveId" clId="{AD6E5C59-B012-4927-AD8A-92513CFE6DE9}" dt="2019-11-02T19:23:16.566" v="1998" actId="20577"/>
        <pc:sldMkLst>
          <pc:docMk/>
          <pc:sldMk cId="1171083583" sldId="370"/>
        </pc:sldMkLst>
      </pc:sldChg>
      <pc:sldChg chg="modSp modNotesTx">
        <pc:chgData name="Sebastian Thiem" userId="b1cf7a57258178cd" providerId="LiveId" clId="{AD6E5C59-B012-4927-AD8A-92513CFE6DE9}" dt="2019-11-02T18:56:27.131" v="1811" actId="12"/>
        <pc:sldMkLst>
          <pc:docMk/>
          <pc:sldMk cId="1316387589" sldId="371"/>
        </pc:sldMkLst>
        <pc:spChg chg="mod">
          <ac:chgData name="Sebastian Thiem" userId="b1cf7a57258178cd" providerId="LiveId" clId="{AD6E5C59-B012-4927-AD8A-92513CFE6DE9}" dt="2019-11-02T18:55:35.413" v="1732" actId="20577"/>
          <ac:spMkLst>
            <pc:docMk/>
            <pc:sldMk cId="1316387589" sldId="371"/>
            <ac:spMk id="21" creationId="{0DBA0747-A9D7-44D5-8EBC-2A9B574D1DB3}"/>
          </ac:spMkLst>
        </pc:spChg>
      </pc:sldChg>
      <pc:sldChg chg="modNotesTx">
        <pc:chgData name="Sebastian Thiem" userId="b1cf7a57258178cd" providerId="LiveId" clId="{AD6E5C59-B012-4927-AD8A-92513CFE6DE9}" dt="2019-11-02T18:43:16.744" v="1259" actId="20577"/>
        <pc:sldMkLst>
          <pc:docMk/>
          <pc:sldMk cId="953332701" sldId="372"/>
        </pc:sldMkLst>
      </pc:sldChg>
    </pc:docChg>
  </pc:docChgLst>
  <pc:docChgLst>
    <pc:chgData name="Sebastian Thiem" userId="49b13473-c476-4043-aab9-18952f4116ab" providerId="ADAL" clId="{8AC78E8D-7D5D-45D7-B39D-7F4A8F942F36}"/>
    <pc:docChg chg="undo redo custSel mod addSld delSld modSld sldOrd modMainMaster">
      <pc:chgData name="Sebastian Thiem" userId="49b13473-c476-4043-aab9-18952f4116ab" providerId="ADAL" clId="{8AC78E8D-7D5D-45D7-B39D-7F4A8F942F36}" dt="2019-10-31T00:58:31.731" v="52093" actId="2696"/>
      <pc:docMkLst>
        <pc:docMk/>
      </pc:docMkLst>
      <pc:sldChg chg="addSp delSp modSp setBg delDesignElem modNotesTx">
        <pc:chgData name="Sebastian Thiem" userId="49b13473-c476-4043-aab9-18952f4116ab" providerId="ADAL" clId="{8AC78E8D-7D5D-45D7-B39D-7F4A8F942F36}" dt="2019-10-29T22:23:15.309" v="43676" actId="20577"/>
        <pc:sldMkLst>
          <pc:docMk/>
          <pc:sldMk cId="3996738250" sldId="256"/>
        </pc:sldMkLst>
        <pc:spChg chg="mod">
          <ac:chgData name="Sebastian Thiem" userId="49b13473-c476-4043-aab9-18952f4116ab" providerId="ADAL" clId="{8AC78E8D-7D5D-45D7-B39D-7F4A8F942F36}" dt="2019-10-23T00:01:17.432" v="6596" actId="27636"/>
          <ac:spMkLst>
            <pc:docMk/>
            <pc:sldMk cId="3996738250" sldId="256"/>
            <ac:spMk id="2" creationId="{743EA1DD-2F8A-4FE7-8452-3238C555F180}"/>
          </ac:spMkLst>
        </pc:spChg>
        <pc:spChg chg="mod">
          <ac:chgData name="Sebastian Thiem" userId="49b13473-c476-4043-aab9-18952f4116ab" providerId="ADAL" clId="{8AC78E8D-7D5D-45D7-B39D-7F4A8F942F36}" dt="2019-10-23T00:01:17.027" v="6595"/>
          <ac:spMkLst>
            <pc:docMk/>
            <pc:sldMk cId="3996738250" sldId="256"/>
            <ac:spMk id="3" creationId="{DCCEC0E8-9FBE-46A7-A1A4-F1A3C0E0C7D5}"/>
          </ac:spMkLst>
        </pc:spChg>
        <pc:spChg chg="del mod">
          <ac:chgData name="Sebastian Thiem" userId="49b13473-c476-4043-aab9-18952f4116ab" providerId="ADAL" clId="{8AC78E8D-7D5D-45D7-B39D-7F4A8F942F36}" dt="2019-10-23T00:01:17.027" v="6595"/>
          <ac:spMkLst>
            <pc:docMk/>
            <pc:sldMk cId="3996738250" sldId="256"/>
            <ac:spMk id="40" creationId="{9CD9ACDE-8038-488C-AB0C-5FD1A373C8CD}"/>
          </ac:spMkLst>
        </pc:spChg>
        <pc:spChg chg="del mod">
          <ac:chgData name="Sebastian Thiem" userId="49b13473-c476-4043-aab9-18952f4116ab" providerId="ADAL" clId="{8AC78E8D-7D5D-45D7-B39D-7F4A8F942F36}" dt="2019-10-23T00:01:17.027" v="6595"/>
          <ac:spMkLst>
            <pc:docMk/>
            <pc:sldMk cId="3996738250" sldId="256"/>
            <ac:spMk id="42" creationId="{DA6C2449-5F66-4753-AAA3-4AD81E57A0E5}"/>
          </ac:spMkLst>
        </pc:spChg>
        <pc:grpChg chg="del mod">
          <ac:chgData name="Sebastian Thiem" userId="49b13473-c476-4043-aab9-18952f4116ab" providerId="ADAL" clId="{8AC78E8D-7D5D-45D7-B39D-7F4A8F942F36}" dt="2019-10-23T00:01:17.027" v="6595"/>
          <ac:grpSpMkLst>
            <pc:docMk/>
            <pc:sldMk cId="3996738250" sldId="256"/>
            <ac:grpSpMk id="44" creationId="{329F7DAB-18F4-436A-A0D8-61013DEB6F50}"/>
          </ac:grpSpMkLst>
        </pc:grpChg>
        <pc:picChg chg="add mod">
          <ac:chgData name="Sebastian Thiem" userId="49b13473-c476-4043-aab9-18952f4116ab" providerId="ADAL" clId="{8AC78E8D-7D5D-45D7-B39D-7F4A8F942F36}" dt="2019-10-24T22:57:56.069" v="21146" actId="1076"/>
          <ac:picMkLst>
            <pc:docMk/>
            <pc:sldMk cId="3996738250" sldId="256"/>
            <ac:picMk id="6" creationId="{3C401521-9ECB-4210-96CA-77E5DE293F8B}"/>
          </ac:picMkLst>
        </pc:picChg>
        <pc:cxnChg chg="add mod">
          <ac:chgData name="Sebastian Thiem" userId="49b13473-c476-4043-aab9-18952f4116ab" providerId="ADAL" clId="{8AC78E8D-7D5D-45D7-B39D-7F4A8F942F36}" dt="2019-10-23T19:18:35.133" v="6722" actId="692"/>
          <ac:cxnSpMkLst>
            <pc:docMk/>
            <pc:sldMk cId="3996738250" sldId="256"/>
            <ac:cxnSpMk id="5" creationId="{DAC6C2A2-2327-4647-BB9B-D4564B67F07D}"/>
          </ac:cxnSpMkLst>
        </pc:cxnChg>
        <pc:cxnChg chg="add mod">
          <ac:chgData name="Sebastian Thiem" userId="49b13473-c476-4043-aab9-18952f4116ab" providerId="ADAL" clId="{8AC78E8D-7D5D-45D7-B39D-7F4A8F942F36}" dt="2019-10-23T19:18:27.425" v="6714" actId="692"/>
          <ac:cxnSpMkLst>
            <pc:docMk/>
            <pc:sldMk cId="3996738250" sldId="256"/>
            <ac:cxnSpMk id="7" creationId="{A38E6859-216B-420F-B906-C846343BAAAD}"/>
          </ac:cxnSpMkLst>
        </pc:cxnChg>
      </pc:sldChg>
      <pc:sldChg chg="addSp delSp modSp mod setBg delDesignElem modNotesTx">
        <pc:chgData name="Sebastian Thiem" userId="49b13473-c476-4043-aab9-18952f4116ab" providerId="ADAL" clId="{8AC78E8D-7D5D-45D7-B39D-7F4A8F942F36}" dt="2019-10-30T23:45:16.971" v="51231" actId="20577"/>
        <pc:sldMkLst>
          <pc:docMk/>
          <pc:sldMk cId="370895465" sldId="258"/>
        </pc:sldMkLst>
        <pc:spChg chg="del">
          <ac:chgData name="Sebastian Thiem" userId="49b13473-c476-4043-aab9-18952f4116ab" providerId="ADAL" clId="{8AC78E8D-7D5D-45D7-B39D-7F4A8F942F36}" dt="2019-10-22T20:10:45.972" v="1828" actId="478"/>
          <ac:spMkLst>
            <pc:docMk/>
            <pc:sldMk cId="370895465" sldId="258"/>
            <ac:spMk id="2" creationId="{27261434-6546-4B04-9065-5637F43C5C7C}"/>
          </ac:spMkLst>
        </pc:spChg>
        <pc:spChg chg="del">
          <ac:chgData name="Sebastian Thiem" userId="49b13473-c476-4043-aab9-18952f4116ab" providerId="ADAL" clId="{8AC78E8D-7D5D-45D7-B39D-7F4A8F942F36}" dt="2019-10-22T20:10:43.220" v="1827" actId="478"/>
          <ac:spMkLst>
            <pc:docMk/>
            <pc:sldMk cId="370895465" sldId="258"/>
            <ac:spMk id="3" creationId="{BD70FBA9-BA1E-4DAE-8CB8-263EEEF3E3D5}"/>
          </ac:spMkLst>
        </pc:spChg>
        <pc:spChg chg="add del mod">
          <ac:chgData name="Sebastian Thiem" userId="49b13473-c476-4043-aab9-18952f4116ab" providerId="ADAL" clId="{8AC78E8D-7D5D-45D7-B39D-7F4A8F942F36}" dt="2019-10-22T20:10:47.707" v="1829" actId="478"/>
          <ac:spMkLst>
            <pc:docMk/>
            <pc:sldMk cId="370895465" sldId="258"/>
            <ac:spMk id="7" creationId="{A8F8BAC7-6D81-4AF3-9969-ABF7275D05F9}"/>
          </ac:spMkLst>
        </pc:spChg>
        <pc:spChg chg="add del mod">
          <ac:chgData name="Sebastian Thiem" userId="49b13473-c476-4043-aab9-18952f4116ab" providerId="ADAL" clId="{8AC78E8D-7D5D-45D7-B39D-7F4A8F942F36}" dt="2019-10-25T01:53:17.172" v="25038" actId="478"/>
          <ac:spMkLst>
            <pc:docMk/>
            <pc:sldMk cId="370895465" sldId="258"/>
            <ac:spMk id="17" creationId="{E92F4D30-1B51-4D0A-BAD0-AD645594A602}"/>
          </ac:spMkLst>
        </pc:spChg>
        <pc:spChg chg="add del">
          <ac:chgData name="Sebastian Thiem" userId="49b13473-c476-4043-aab9-18952f4116ab" providerId="ADAL" clId="{8AC78E8D-7D5D-45D7-B39D-7F4A8F942F36}" dt="2019-10-22T20:11:05.406" v="1837" actId="26606"/>
          <ac:spMkLst>
            <pc:docMk/>
            <pc:sldMk cId="370895465" sldId="258"/>
            <ac:spMk id="38" creationId="{E03BF673-8C68-4092-BF1B-53C57EFEC21F}"/>
          </ac:spMkLst>
        </pc:spChg>
        <pc:spChg chg="add del">
          <ac:chgData name="Sebastian Thiem" userId="49b13473-c476-4043-aab9-18952f4116ab" providerId="ADAL" clId="{8AC78E8D-7D5D-45D7-B39D-7F4A8F942F36}" dt="2019-10-22T20:11:05.406" v="1837" actId="26606"/>
          <ac:spMkLst>
            <pc:docMk/>
            <pc:sldMk cId="370895465" sldId="258"/>
            <ac:spMk id="40" creationId="{B1BDB70B-F0E6-4867-818F-C582494FB6D6}"/>
          </ac:spMkLst>
        </pc:spChg>
        <pc:spChg chg="add del">
          <ac:chgData name="Sebastian Thiem" userId="49b13473-c476-4043-aab9-18952f4116ab" providerId="ADAL" clId="{8AC78E8D-7D5D-45D7-B39D-7F4A8F942F36}" dt="2019-10-22T20:11:02.735" v="1834" actId="26606"/>
          <ac:spMkLst>
            <pc:docMk/>
            <pc:sldMk cId="370895465" sldId="258"/>
            <ac:spMk id="61" creationId="{7FF78026-DEBB-4D5A-9A4E-872456603835}"/>
          </ac:spMkLst>
        </pc:spChg>
        <pc:spChg chg="add del">
          <ac:chgData name="Sebastian Thiem" userId="49b13473-c476-4043-aab9-18952f4116ab" providerId="ADAL" clId="{8AC78E8D-7D5D-45D7-B39D-7F4A8F942F36}" dt="2019-10-22T20:11:02.735" v="1834" actId="26606"/>
          <ac:spMkLst>
            <pc:docMk/>
            <pc:sldMk cId="370895465" sldId="258"/>
            <ac:spMk id="63" creationId="{E05E1684-CF44-4EAD-B3A4-FCE98461F3EE}"/>
          </ac:spMkLst>
        </pc:spChg>
        <pc:spChg chg="add del">
          <ac:chgData name="Sebastian Thiem" userId="49b13473-c476-4043-aab9-18952f4116ab" providerId="ADAL" clId="{8AC78E8D-7D5D-45D7-B39D-7F4A8F942F36}" dt="2019-10-22T20:11:05.390" v="1836" actId="26606"/>
          <ac:spMkLst>
            <pc:docMk/>
            <pc:sldMk cId="370895465" sldId="258"/>
            <ac:spMk id="66" creationId="{36993C3A-0E30-417B-B76B-0B62A3462F06}"/>
          </ac:spMkLst>
        </pc:spChg>
        <pc:spChg chg="add del">
          <ac:chgData name="Sebastian Thiem" userId="49b13473-c476-4043-aab9-18952f4116ab" providerId="ADAL" clId="{8AC78E8D-7D5D-45D7-B39D-7F4A8F942F36}" dt="2019-10-22T20:15:07.004" v="1865" actId="26606"/>
          <ac:spMkLst>
            <pc:docMk/>
            <pc:sldMk cId="370895465" sldId="258"/>
            <ac:spMk id="69" creationId="{7FF78026-DEBB-4D5A-9A4E-872456603835}"/>
          </ac:spMkLst>
        </pc:spChg>
        <pc:spChg chg="add del">
          <ac:chgData name="Sebastian Thiem" userId="49b13473-c476-4043-aab9-18952f4116ab" providerId="ADAL" clId="{8AC78E8D-7D5D-45D7-B39D-7F4A8F942F36}" dt="2019-10-22T20:15:07.004" v="1865" actId="26606"/>
          <ac:spMkLst>
            <pc:docMk/>
            <pc:sldMk cId="370895465" sldId="258"/>
            <ac:spMk id="70" creationId="{E05E1684-CF44-4EAD-B3A4-FCE98461F3EE}"/>
          </ac:spMkLst>
        </pc:spChg>
        <pc:spChg chg="add del mod">
          <ac:chgData name="Sebastian Thiem" userId="49b13473-c476-4043-aab9-18952f4116ab" providerId="ADAL" clId="{8AC78E8D-7D5D-45D7-B39D-7F4A8F942F36}" dt="2019-10-23T00:01:17.027" v="6595"/>
          <ac:spMkLst>
            <pc:docMk/>
            <pc:sldMk cId="370895465" sldId="258"/>
            <ac:spMk id="85" creationId="{EBE68FE8-33EE-42EC-8894-049237550257}"/>
          </ac:spMkLst>
        </pc:spChg>
        <pc:spChg chg="add del">
          <ac:chgData name="Sebastian Thiem" userId="49b13473-c476-4043-aab9-18952f4116ab" providerId="ADAL" clId="{8AC78E8D-7D5D-45D7-B39D-7F4A8F942F36}" dt="2019-10-22T20:15:06.989" v="1864" actId="26606"/>
          <ac:spMkLst>
            <pc:docMk/>
            <pc:sldMk cId="370895465" sldId="258"/>
            <ac:spMk id="91" creationId="{084966D2-3C9B-4F47-8231-1DEC33D3BDFE}"/>
          </ac:spMkLst>
        </pc:spChg>
        <pc:spChg chg="add del mod">
          <ac:chgData name="Sebastian Thiem" userId="49b13473-c476-4043-aab9-18952f4116ab" providerId="ADAL" clId="{8AC78E8D-7D5D-45D7-B39D-7F4A8F942F36}" dt="2019-10-23T00:01:17.027" v="6595"/>
          <ac:spMkLst>
            <pc:docMk/>
            <pc:sldMk cId="370895465" sldId="258"/>
            <ac:spMk id="94" creationId="{7E123AAE-7C5D-4EC5-B570-7141C9405CE2}"/>
          </ac:spMkLst>
        </pc:spChg>
        <pc:grpChg chg="add del">
          <ac:chgData name="Sebastian Thiem" userId="49b13473-c476-4043-aab9-18952f4116ab" providerId="ADAL" clId="{8AC78E8D-7D5D-45D7-B39D-7F4A8F942F36}" dt="2019-10-22T20:11:05.406" v="1837" actId="26606"/>
          <ac:grpSpMkLst>
            <pc:docMk/>
            <pc:sldMk cId="370895465" sldId="258"/>
            <ac:grpSpMk id="42" creationId="{1E52C707-F508-47B5-8864-8CC3EE0F030B}"/>
          </ac:grpSpMkLst>
        </pc:grpChg>
        <pc:grpChg chg="add del">
          <ac:chgData name="Sebastian Thiem" userId="49b13473-c476-4043-aab9-18952f4116ab" providerId="ADAL" clId="{8AC78E8D-7D5D-45D7-B39D-7F4A8F942F36}" dt="2019-10-22T20:11:02.735" v="1834" actId="26606"/>
          <ac:grpSpMkLst>
            <pc:docMk/>
            <pc:sldMk cId="370895465" sldId="258"/>
            <ac:grpSpMk id="53" creationId="{089D35B1-0ED5-4358-8CAE-A9E49412AAA1}"/>
          </ac:grpSpMkLst>
        </pc:grpChg>
        <pc:grpChg chg="add del">
          <ac:chgData name="Sebastian Thiem" userId="49b13473-c476-4043-aab9-18952f4116ab" providerId="ADAL" clId="{8AC78E8D-7D5D-45D7-B39D-7F4A8F942F36}" dt="2019-10-22T20:11:05.390" v="1836" actId="26606"/>
          <ac:grpSpMkLst>
            <pc:docMk/>
            <pc:sldMk cId="370895465" sldId="258"/>
            <ac:grpSpMk id="65" creationId="{089D35B1-0ED5-4358-8CAE-A9E49412AAA1}"/>
          </ac:grpSpMkLst>
        </pc:grpChg>
        <pc:grpChg chg="add del">
          <ac:chgData name="Sebastian Thiem" userId="49b13473-c476-4043-aab9-18952f4116ab" providerId="ADAL" clId="{8AC78E8D-7D5D-45D7-B39D-7F4A8F942F36}" dt="2019-10-22T20:15:07.004" v="1865" actId="26606"/>
          <ac:grpSpMkLst>
            <pc:docMk/>
            <pc:sldMk cId="370895465" sldId="258"/>
            <ac:grpSpMk id="68" creationId="{089D35B1-0ED5-4358-8CAE-A9E49412AAA1}"/>
          </ac:grpSpMkLst>
        </pc:grpChg>
        <pc:grpChg chg="add del">
          <ac:chgData name="Sebastian Thiem" userId="49b13473-c476-4043-aab9-18952f4116ab" providerId="ADAL" clId="{8AC78E8D-7D5D-45D7-B39D-7F4A8F942F36}" dt="2019-10-22T20:15:06.989" v="1864" actId="26606"/>
          <ac:grpSpMkLst>
            <pc:docMk/>
            <pc:sldMk cId="370895465" sldId="258"/>
            <ac:grpSpMk id="75" creationId="{089D35B1-0ED5-4358-8CAE-A9E49412AAA1}"/>
          </ac:grpSpMkLst>
        </pc:grpChg>
        <pc:grpChg chg="add del">
          <ac:chgData name="Sebastian Thiem" userId="49b13473-c476-4043-aab9-18952f4116ab" providerId="ADAL" clId="{8AC78E8D-7D5D-45D7-B39D-7F4A8F942F36}" dt="2019-10-22T20:15:06.989" v="1864" actId="26606"/>
          <ac:grpSpMkLst>
            <pc:docMk/>
            <pc:sldMk cId="370895465" sldId="258"/>
            <ac:grpSpMk id="83" creationId="{DD65B30C-427F-449E-B039-E288E85D8AFA}"/>
          </ac:grpSpMkLst>
        </pc:grpChg>
        <pc:grpChg chg="add del mod">
          <ac:chgData name="Sebastian Thiem" userId="49b13473-c476-4043-aab9-18952f4116ab" providerId="ADAL" clId="{8AC78E8D-7D5D-45D7-B39D-7F4A8F942F36}" dt="2019-10-23T00:01:17.027" v="6595"/>
          <ac:grpSpMkLst>
            <pc:docMk/>
            <pc:sldMk cId="370895465" sldId="258"/>
            <ac:grpSpMk id="93" creationId="{089D35B1-0ED5-4358-8CAE-A9E49412AAA1}"/>
          </ac:grpSpMkLst>
        </pc:grpChg>
        <pc:picChg chg="add mod">
          <ac:chgData name="Sebastian Thiem" userId="49b13473-c476-4043-aab9-18952f4116ab" providerId="ADAL" clId="{8AC78E8D-7D5D-45D7-B39D-7F4A8F942F36}" dt="2019-10-25T01:53:27.144" v="25042" actId="1076"/>
          <ac:picMkLst>
            <pc:docMk/>
            <pc:sldMk cId="370895465" sldId="258"/>
            <ac:picMk id="9" creationId="{F3905F50-D5BD-42FB-9382-91FBEF859FF1}"/>
          </ac:picMkLst>
        </pc:picChg>
        <pc:cxnChg chg="add del mod">
          <ac:chgData name="Sebastian Thiem" userId="49b13473-c476-4043-aab9-18952f4116ab" providerId="ADAL" clId="{8AC78E8D-7D5D-45D7-B39D-7F4A8F942F36}" dt="2019-10-25T01:53:15.863" v="25037" actId="478"/>
          <ac:cxnSpMkLst>
            <pc:docMk/>
            <pc:sldMk cId="370895465" sldId="258"/>
            <ac:cxnSpMk id="19" creationId="{3191A8E6-7980-4BDB-ACD2-758DFAADB285}"/>
          </ac:cxnSpMkLst>
        </pc:cxnChg>
      </pc:sldChg>
      <pc:sldChg chg="addSp delSp modSp add mod ord setBg delAnim modAnim setClrOvrMap delDesignElem modNotesTx">
        <pc:chgData name="Sebastian Thiem" userId="49b13473-c476-4043-aab9-18952f4116ab" providerId="ADAL" clId="{8AC78E8D-7D5D-45D7-B39D-7F4A8F942F36}" dt="2019-10-30T22:39:22.610" v="50603" actId="20577"/>
        <pc:sldMkLst>
          <pc:docMk/>
          <pc:sldMk cId="2341311444" sldId="266"/>
        </pc:sldMkLst>
        <pc:spChg chg="del">
          <ac:chgData name="Sebastian Thiem" userId="49b13473-c476-4043-aab9-18952f4116ab" providerId="ADAL" clId="{8AC78E8D-7D5D-45D7-B39D-7F4A8F942F36}" dt="2019-10-18T23:52:28.180" v="1143" actId="478"/>
          <ac:spMkLst>
            <pc:docMk/>
            <pc:sldMk cId="2341311444" sldId="266"/>
            <ac:spMk id="2" creationId="{27261434-6546-4B04-9065-5637F43C5C7C}"/>
          </ac:spMkLst>
        </pc:spChg>
        <pc:spChg chg="del mod ord">
          <ac:chgData name="Sebastian Thiem" userId="49b13473-c476-4043-aab9-18952f4116ab" providerId="ADAL" clId="{8AC78E8D-7D5D-45D7-B39D-7F4A8F942F36}" dt="2019-10-18T23:53:57.822" v="1169" actId="478"/>
          <ac:spMkLst>
            <pc:docMk/>
            <pc:sldMk cId="2341311444" sldId="266"/>
            <ac:spMk id="3" creationId="{BD70FBA9-BA1E-4DAE-8CB8-263EEEF3E3D5}"/>
          </ac:spMkLst>
        </pc:spChg>
        <pc:spChg chg="add del mod">
          <ac:chgData name="Sebastian Thiem" userId="49b13473-c476-4043-aab9-18952f4116ab" providerId="ADAL" clId="{8AC78E8D-7D5D-45D7-B39D-7F4A8F942F36}" dt="2019-10-24T00:16:18.605" v="11910" actId="478"/>
          <ac:spMkLst>
            <pc:docMk/>
            <pc:sldMk cId="2341311444" sldId="266"/>
            <ac:spMk id="7" creationId="{FF715C23-DAAF-4406-9491-2B87C3D981A8}"/>
          </ac:spMkLst>
        </pc:spChg>
        <pc:spChg chg="add del mod">
          <ac:chgData name="Sebastian Thiem" userId="49b13473-c476-4043-aab9-18952f4116ab" providerId="ADAL" clId="{8AC78E8D-7D5D-45D7-B39D-7F4A8F942F36}" dt="2019-10-18T23:54:00.474" v="1170" actId="478"/>
          <ac:spMkLst>
            <pc:docMk/>
            <pc:sldMk cId="2341311444" sldId="266"/>
            <ac:spMk id="9" creationId="{B5BED4DC-A00B-46A4-8647-98B419A8B941}"/>
          </ac:spMkLst>
        </pc:spChg>
        <pc:spChg chg="add del">
          <ac:chgData name="Sebastian Thiem" userId="49b13473-c476-4043-aab9-18952f4116ab" providerId="ADAL" clId="{8AC78E8D-7D5D-45D7-B39D-7F4A8F942F36}" dt="2019-10-18T23:53:12.225" v="1150" actId="26606"/>
          <ac:spMkLst>
            <pc:docMk/>
            <pc:sldMk cId="2341311444" sldId="266"/>
            <ac:spMk id="10" creationId="{2FCD9B94-D70B-4446-85E5-ACD3904289CB}"/>
          </ac:spMkLst>
        </pc:spChg>
        <pc:spChg chg="add del">
          <ac:chgData name="Sebastian Thiem" userId="49b13473-c476-4043-aab9-18952f4116ab" providerId="ADAL" clId="{8AC78E8D-7D5D-45D7-B39D-7F4A8F942F36}" dt="2019-10-18T23:53:14.793" v="1152" actId="26606"/>
          <ac:spMkLst>
            <pc:docMk/>
            <pc:sldMk cId="2341311444" sldId="266"/>
            <ac:spMk id="18" creationId="{21ECAAB0-702B-4C08-B30F-0AFAC3479ADF}"/>
          </ac:spMkLst>
        </pc:spChg>
        <pc:spChg chg="del">
          <ac:chgData name="Sebastian Thiem" userId="49b13473-c476-4043-aab9-18952f4116ab" providerId="ADAL" clId="{8AC78E8D-7D5D-45D7-B39D-7F4A8F942F36}" dt="2019-10-18T23:05:32.317" v="825"/>
          <ac:spMkLst>
            <pc:docMk/>
            <pc:sldMk cId="2341311444" sldId="266"/>
            <ac:spMk id="21" creationId="{E03BF673-8C68-4092-BF1B-53C57EFEC21F}"/>
          </ac:spMkLst>
        </pc:spChg>
        <pc:spChg chg="del">
          <ac:chgData name="Sebastian Thiem" userId="49b13473-c476-4043-aab9-18952f4116ab" providerId="ADAL" clId="{8AC78E8D-7D5D-45D7-B39D-7F4A8F942F36}" dt="2019-10-18T23:05:32.317" v="825"/>
          <ac:spMkLst>
            <pc:docMk/>
            <pc:sldMk cId="2341311444" sldId="266"/>
            <ac:spMk id="23" creationId="{B1BDB70B-F0E6-4867-818F-C582494FB6D6}"/>
          </ac:spMkLst>
        </pc:spChg>
        <pc:spChg chg="add del mod">
          <ac:chgData name="Sebastian Thiem" userId="49b13473-c476-4043-aab9-18952f4116ab" providerId="ADAL" clId="{8AC78E8D-7D5D-45D7-B39D-7F4A8F942F36}" dt="2019-10-25T16:48:57.193" v="29770" actId="478"/>
          <ac:spMkLst>
            <pc:docMk/>
            <pc:sldMk cId="2341311444" sldId="266"/>
            <ac:spMk id="32" creationId="{90F582CC-EE58-483B-995C-71ACAB388F99}"/>
          </ac:spMkLst>
        </pc:spChg>
        <pc:grpChg chg="add del">
          <ac:chgData name="Sebastian Thiem" userId="49b13473-c476-4043-aab9-18952f4116ab" providerId="ADAL" clId="{8AC78E8D-7D5D-45D7-B39D-7F4A8F942F36}" dt="2019-10-18T23:53:14.793" v="1152" actId="26606"/>
          <ac:grpSpMkLst>
            <pc:docMk/>
            <pc:sldMk cId="2341311444" sldId="266"/>
            <ac:grpSpMk id="17" creationId="{28A4A409-9242-444A-AC1F-809866828B50}"/>
          </ac:grpSpMkLst>
        </pc:grpChg>
        <pc:grpChg chg="del">
          <ac:chgData name="Sebastian Thiem" userId="49b13473-c476-4043-aab9-18952f4116ab" providerId="ADAL" clId="{8AC78E8D-7D5D-45D7-B39D-7F4A8F942F36}" dt="2019-10-18T23:05:32.317" v="825"/>
          <ac:grpSpMkLst>
            <pc:docMk/>
            <pc:sldMk cId="2341311444" sldId="266"/>
            <ac:grpSpMk id="25" creationId="{1E52C707-F508-47B5-8864-8CC3EE0F030B}"/>
          </ac:grpSpMkLst>
        </pc:grpChg>
        <pc:picChg chg="add del mod">
          <ac:chgData name="Sebastian Thiem" userId="49b13473-c476-4043-aab9-18952f4116ab" providerId="ADAL" clId="{8AC78E8D-7D5D-45D7-B39D-7F4A8F942F36}" dt="2019-10-27T23:11:01.308" v="36367"/>
          <ac:picMkLst>
            <pc:docMk/>
            <pc:sldMk cId="2341311444" sldId="266"/>
            <ac:picMk id="2" creationId="{927C794F-6DF0-4696-8D25-73BD5383906E}"/>
          </ac:picMkLst>
        </pc:picChg>
        <pc:picChg chg="add mod">
          <ac:chgData name="Sebastian Thiem" userId="49b13473-c476-4043-aab9-18952f4116ab" providerId="ADAL" clId="{8AC78E8D-7D5D-45D7-B39D-7F4A8F942F36}" dt="2019-10-30T21:35:20.929" v="46833" actId="1076"/>
          <ac:picMkLst>
            <pc:docMk/>
            <pc:sldMk cId="2341311444" sldId="266"/>
            <ac:picMk id="2" creationId="{BCFB5FFB-1CCC-4812-991B-9C34DE64AEA2}"/>
          </ac:picMkLst>
        </pc:picChg>
        <pc:picChg chg="add del mod">
          <ac:chgData name="Sebastian Thiem" userId="49b13473-c476-4043-aab9-18952f4116ab" providerId="ADAL" clId="{8AC78E8D-7D5D-45D7-B39D-7F4A8F942F36}" dt="2019-10-30T21:35:01.255" v="46831" actId="478"/>
          <ac:picMkLst>
            <pc:docMk/>
            <pc:sldMk cId="2341311444" sldId="266"/>
            <ac:picMk id="3" creationId="{E6F93811-F9FD-4A11-B917-5A5FAF20A7C9}"/>
          </ac:picMkLst>
        </pc:picChg>
        <pc:picChg chg="add del mod">
          <ac:chgData name="Sebastian Thiem" userId="49b13473-c476-4043-aab9-18952f4116ab" providerId="ADAL" clId="{8AC78E8D-7D5D-45D7-B39D-7F4A8F942F36}" dt="2019-10-25T16:48:54.419" v="29769" actId="478"/>
          <ac:picMkLst>
            <pc:docMk/>
            <pc:sldMk cId="2341311444" sldId="266"/>
            <ac:picMk id="5" creationId="{01DBCC63-C85C-461B-A765-1D1372A3DB82}"/>
          </ac:picMkLst>
        </pc:picChg>
        <pc:cxnChg chg="add del">
          <ac:chgData name="Sebastian Thiem" userId="49b13473-c476-4043-aab9-18952f4116ab" providerId="ADAL" clId="{8AC78E8D-7D5D-45D7-B39D-7F4A8F942F36}" dt="2019-10-25T16:48:57.193" v="29770" actId="478"/>
          <ac:cxnSpMkLst>
            <pc:docMk/>
            <pc:sldMk cId="2341311444" sldId="266"/>
            <ac:cxnSpMk id="33" creationId="{6EE2DFEE-AC23-44A7-9139-0FDEDFAF9B91}"/>
          </ac:cxnSpMkLst>
        </pc:cxnChg>
      </pc:sldChg>
      <pc:sldChg chg="addSp delSp modSp add ord setBg modNotesTx">
        <pc:chgData name="Sebastian Thiem" userId="49b13473-c476-4043-aab9-18952f4116ab" providerId="ADAL" clId="{8AC78E8D-7D5D-45D7-B39D-7F4A8F942F36}" dt="2019-10-30T23:59:41.577" v="51748" actId="20577"/>
        <pc:sldMkLst>
          <pc:docMk/>
          <pc:sldMk cId="3243904793" sldId="276"/>
        </pc:sldMkLst>
        <pc:spChg chg="del">
          <ac:chgData name="Sebastian Thiem" userId="49b13473-c476-4043-aab9-18952f4116ab" providerId="ADAL" clId="{8AC78E8D-7D5D-45D7-B39D-7F4A8F942F36}" dt="2019-10-22T21:24:58.621" v="2378" actId="478"/>
          <ac:spMkLst>
            <pc:docMk/>
            <pc:sldMk cId="3243904793" sldId="276"/>
            <ac:spMk id="2" creationId="{D689C58D-ED26-426E-B4CA-C5CC0457BE14}"/>
          </ac:spMkLst>
        </pc:spChg>
        <pc:spChg chg="del">
          <ac:chgData name="Sebastian Thiem" userId="49b13473-c476-4043-aab9-18952f4116ab" providerId="ADAL" clId="{8AC78E8D-7D5D-45D7-B39D-7F4A8F942F36}" dt="2019-10-22T21:24:55.575" v="2377" actId="478"/>
          <ac:spMkLst>
            <pc:docMk/>
            <pc:sldMk cId="3243904793" sldId="276"/>
            <ac:spMk id="3" creationId="{3BAB81C8-F2E5-4100-9CE1-DE24377F9BF7}"/>
          </ac:spMkLst>
        </pc:spChg>
        <pc:spChg chg="add mod">
          <ac:chgData name="Sebastian Thiem" userId="49b13473-c476-4043-aab9-18952f4116ab" providerId="ADAL" clId="{8AC78E8D-7D5D-45D7-B39D-7F4A8F942F36}" dt="2019-10-30T23:49:31.132" v="51284" actId="14100"/>
          <ac:spMkLst>
            <pc:docMk/>
            <pc:sldMk cId="3243904793" sldId="276"/>
            <ac:spMk id="6" creationId="{F6D2966D-6F82-416D-B8C5-18FAE23F5DD1}"/>
          </ac:spMkLst>
        </pc:spChg>
        <pc:spChg chg="add del mod">
          <ac:chgData name="Sebastian Thiem" userId="49b13473-c476-4043-aab9-18952f4116ab" providerId="ADAL" clId="{8AC78E8D-7D5D-45D7-B39D-7F4A8F942F36}" dt="2019-10-22T21:29:53.136" v="2425" actId="478"/>
          <ac:spMkLst>
            <pc:docMk/>
            <pc:sldMk cId="3243904793" sldId="276"/>
            <ac:spMk id="15" creationId="{31F6ABDF-6F57-424C-BF0D-5D247ACBCA20}"/>
          </ac:spMkLst>
        </pc:spChg>
        <pc:spChg chg="add del mod">
          <ac:chgData name="Sebastian Thiem" userId="49b13473-c476-4043-aab9-18952f4116ab" providerId="ADAL" clId="{8AC78E8D-7D5D-45D7-B39D-7F4A8F942F36}" dt="2019-10-30T23:49:24.025" v="51282" actId="14100"/>
          <ac:spMkLst>
            <pc:docMk/>
            <pc:sldMk cId="3243904793" sldId="276"/>
            <ac:spMk id="16" creationId="{6CC1F388-21FD-4130-B7D1-DB20DAF2A79F}"/>
          </ac:spMkLst>
        </pc:spChg>
        <pc:spChg chg="add del mod">
          <ac:chgData name="Sebastian Thiem" userId="49b13473-c476-4043-aab9-18952f4116ab" providerId="ADAL" clId="{8AC78E8D-7D5D-45D7-B39D-7F4A8F942F36}" dt="2019-10-25T00:24:59.640" v="23133" actId="478"/>
          <ac:spMkLst>
            <pc:docMk/>
            <pc:sldMk cId="3243904793" sldId="276"/>
            <ac:spMk id="22" creationId="{AA74D105-943B-47BD-B233-77FCA58BF827}"/>
          </ac:spMkLst>
        </pc:spChg>
        <pc:spChg chg="add del mod">
          <ac:chgData name="Sebastian Thiem" userId="49b13473-c476-4043-aab9-18952f4116ab" providerId="ADAL" clId="{8AC78E8D-7D5D-45D7-B39D-7F4A8F942F36}" dt="2019-10-23T00:50:19.768" v="6685" actId="478"/>
          <ac:spMkLst>
            <pc:docMk/>
            <pc:sldMk cId="3243904793" sldId="276"/>
            <ac:spMk id="23" creationId="{65EC5408-D650-4AFC-861D-FAB9D49D1035}"/>
          </ac:spMkLst>
        </pc:spChg>
        <pc:spChg chg="add del">
          <ac:chgData name="Sebastian Thiem" userId="49b13473-c476-4043-aab9-18952f4116ab" providerId="ADAL" clId="{8AC78E8D-7D5D-45D7-B39D-7F4A8F942F36}" dt="2019-10-25T16:58:57.426" v="30278" actId="478"/>
          <ac:spMkLst>
            <pc:docMk/>
            <pc:sldMk cId="3243904793" sldId="276"/>
            <ac:spMk id="33" creationId="{1F1265C3-2C66-4049-94E3-06FCA1D079EA}"/>
          </ac:spMkLst>
        </pc:spChg>
        <pc:picChg chg="add mod">
          <ac:chgData name="Sebastian Thiem" userId="49b13473-c476-4043-aab9-18952f4116ab" providerId="ADAL" clId="{8AC78E8D-7D5D-45D7-B39D-7F4A8F942F36}" dt="2019-10-30T23:49:05.010" v="51280" actId="14100"/>
          <ac:picMkLst>
            <pc:docMk/>
            <pc:sldMk cId="3243904793" sldId="276"/>
            <ac:picMk id="4" creationId="{E276B929-869E-483C-B824-BD72BCFD4E56}"/>
          </ac:picMkLst>
        </pc:picChg>
        <pc:picChg chg="add del mod modCrop">
          <ac:chgData name="Sebastian Thiem" userId="49b13473-c476-4043-aab9-18952f4116ab" providerId="ADAL" clId="{8AC78E8D-7D5D-45D7-B39D-7F4A8F942F36}" dt="2019-10-24T01:37:18.893" v="14721" actId="478"/>
          <ac:picMkLst>
            <pc:docMk/>
            <pc:sldMk cId="3243904793" sldId="276"/>
            <ac:picMk id="5" creationId="{396F69FE-B244-4D11-8479-0FB8D6740F66}"/>
          </ac:picMkLst>
        </pc:picChg>
        <pc:picChg chg="add mod modCrop">
          <ac:chgData name="Sebastian Thiem" userId="49b13473-c476-4043-aab9-18952f4116ab" providerId="ADAL" clId="{8AC78E8D-7D5D-45D7-B39D-7F4A8F942F36}" dt="2019-10-25T16:59:05.649" v="30279" actId="1076"/>
          <ac:picMkLst>
            <pc:docMk/>
            <pc:sldMk cId="3243904793" sldId="276"/>
            <ac:picMk id="14" creationId="{6AD9726F-E7D7-4993-BAB1-9FBD80A604D7}"/>
          </ac:picMkLst>
        </pc:picChg>
        <pc:picChg chg="add mod">
          <ac:chgData name="Sebastian Thiem" userId="49b13473-c476-4043-aab9-18952f4116ab" providerId="ADAL" clId="{8AC78E8D-7D5D-45D7-B39D-7F4A8F942F36}" dt="2019-10-25T16:59:05.649" v="30279" actId="1076"/>
          <ac:picMkLst>
            <pc:docMk/>
            <pc:sldMk cId="3243904793" sldId="276"/>
            <ac:picMk id="35" creationId="{FB74448C-8ADD-493E-878C-5823EA475D4F}"/>
          </ac:picMkLst>
        </pc:picChg>
        <pc:picChg chg="add mod">
          <ac:chgData name="Sebastian Thiem" userId="49b13473-c476-4043-aab9-18952f4116ab" providerId="ADAL" clId="{8AC78E8D-7D5D-45D7-B39D-7F4A8F942F36}" dt="2019-10-24T01:37:35.501" v="14726" actId="571"/>
          <ac:picMkLst>
            <pc:docMk/>
            <pc:sldMk cId="3243904793" sldId="276"/>
            <ac:picMk id="36" creationId="{3DFE7774-5E76-438C-A019-83B7BD0FC2AA}"/>
          </ac:picMkLst>
        </pc:picChg>
        <pc:cxnChg chg="add del mod">
          <ac:chgData name="Sebastian Thiem" userId="49b13473-c476-4043-aab9-18952f4116ab" providerId="ADAL" clId="{8AC78E8D-7D5D-45D7-B39D-7F4A8F942F36}" dt="2019-10-30T23:49:39.412" v="51286" actId="14100"/>
          <ac:cxnSpMkLst>
            <pc:docMk/>
            <pc:sldMk cId="3243904793" sldId="276"/>
            <ac:cxnSpMk id="8" creationId="{3F30BC74-5CC0-449D-967C-771EE093636D}"/>
          </ac:cxnSpMkLst>
        </pc:cxnChg>
        <pc:cxnChg chg="add mod">
          <ac:chgData name="Sebastian Thiem" userId="49b13473-c476-4043-aab9-18952f4116ab" providerId="ADAL" clId="{8AC78E8D-7D5D-45D7-B39D-7F4A8F942F36}" dt="2019-10-30T23:49:34.960" v="51285" actId="14100"/>
          <ac:cxnSpMkLst>
            <pc:docMk/>
            <pc:sldMk cId="3243904793" sldId="276"/>
            <ac:cxnSpMk id="11" creationId="{8BDA64DA-F4BA-4DA9-BA0D-5FB96B691E24}"/>
          </ac:cxnSpMkLst>
        </pc:cxnChg>
        <pc:cxnChg chg="add mod">
          <ac:chgData name="Sebastian Thiem" userId="49b13473-c476-4043-aab9-18952f4116ab" providerId="ADAL" clId="{8AC78E8D-7D5D-45D7-B39D-7F4A8F942F36}" dt="2019-10-30T23:49:50.357" v="51288" actId="14100"/>
          <ac:cxnSpMkLst>
            <pc:docMk/>
            <pc:sldMk cId="3243904793" sldId="276"/>
            <ac:cxnSpMk id="17" creationId="{6822AA92-8F6E-4D10-B976-B5D2C7067AE0}"/>
          </ac:cxnSpMkLst>
        </pc:cxnChg>
        <pc:cxnChg chg="add mod">
          <ac:chgData name="Sebastian Thiem" userId="49b13473-c476-4043-aab9-18952f4116ab" providerId="ADAL" clId="{8AC78E8D-7D5D-45D7-B39D-7F4A8F942F36}" dt="2019-10-30T23:49:44.546" v="51287" actId="14100"/>
          <ac:cxnSpMkLst>
            <pc:docMk/>
            <pc:sldMk cId="3243904793" sldId="276"/>
            <ac:cxnSpMk id="18" creationId="{6BB529D3-E705-4E15-9DD1-BEFABAD81B61}"/>
          </ac:cxnSpMkLst>
        </pc:cxnChg>
        <pc:cxnChg chg="add del">
          <ac:chgData name="Sebastian Thiem" userId="49b13473-c476-4043-aab9-18952f4116ab" providerId="ADAL" clId="{8AC78E8D-7D5D-45D7-B39D-7F4A8F942F36}" dt="2019-10-25T16:58:57.426" v="30278" actId="478"/>
          <ac:cxnSpMkLst>
            <pc:docMk/>
            <pc:sldMk cId="3243904793" sldId="276"/>
            <ac:cxnSpMk id="34" creationId="{7ED52701-8F28-4E8D-83E6-12884B47A3FD}"/>
          </ac:cxnSpMkLst>
        </pc:cxnChg>
      </pc:sldChg>
      <pc:sldChg chg="addSp delSp modSp add setBg modNotesTx">
        <pc:chgData name="Sebastian Thiem" userId="49b13473-c476-4043-aab9-18952f4116ab" providerId="ADAL" clId="{8AC78E8D-7D5D-45D7-B39D-7F4A8F942F36}" dt="2019-10-30T22:23:15.417" v="48653" actId="113"/>
        <pc:sldMkLst>
          <pc:docMk/>
          <pc:sldMk cId="3029270927" sldId="280"/>
        </pc:sldMkLst>
        <pc:spChg chg="del mod">
          <ac:chgData name="Sebastian Thiem" userId="49b13473-c476-4043-aab9-18952f4116ab" providerId="ADAL" clId="{8AC78E8D-7D5D-45D7-B39D-7F4A8F942F36}" dt="2019-10-23T21:03:54.192" v="11068" actId="478"/>
          <ac:spMkLst>
            <pc:docMk/>
            <pc:sldMk cId="3029270927" sldId="280"/>
            <ac:spMk id="3" creationId="{8245CA72-8876-4CBB-8B15-3844D2179D80}"/>
          </ac:spMkLst>
        </pc:spChg>
        <pc:spChg chg="del mod">
          <ac:chgData name="Sebastian Thiem" userId="49b13473-c476-4043-aab9-18952f4116ab" providerId="ADAL" clId="{8AC78E8D-7D5D-45D7-B39D-7F4A8F942F36}" dt="2019-10-23T21:03:54.192" v="11068" actId="478"/>
          <ac:spMkLst>
            <pc:docMk/>
            <pc:sldMk cId="3029270927" sldId="280"/>
            <ac:spMk id="4" creationId="{0F12E3FD-371B-4C70-903D-0BAFA4B0D725}"/>
          </ac:spMkLst>
        </pc:spChg>
        <pc:spChg chg="add del mod">
          <ac:chgData name="Sebastian Thiem" userId="49b13473-c476-4043-aab9-18952f4116ab" providerId="ADAL" clId="{8AC78E8D-7D5D-45D7-B39D-7F4A8F942F36}" dt="2019-10-25T19:56:10.091" v="33541" actId="478"/>
          <ac:spMkLst>
            <pc:docMk/>
            <pc:sldMk cId="3029270927" sldId="280"/>
            <ac:spMk id="7" creationId="{3721640E-5D12-4FB2-9FC5-1924D6B955A2}"/>
          </ac:spMkLst>
        </pc:spChg>
        <pc:spChg chg="add mod">
          <ac:chgData name="Sebastian Thiem" userId="49b13473-c476-4043-aab9-18952f4116ab" providerId="ADAL" clId="{8AC78E8D-7D5D-45D7-B39D-7F4A8F942F36}" dt="2019-10-25T20:07:34.479" v="34232" actId="1076"/>
          <ac:spMkLst>
            <pc:docMk/>
            <pc:sldMk cId="3029270927" sldId="280"/>
            <ac:spMk id="10" creationId="{99684250-10BD-4FDA-B59C-6C5C8F2BDB43}"/>
          </ac:spMkLst>
        </pc:spChg>
        <pc:spChg chg="add mod">
          <ac:chgData name="Sebastian Thiem" userId="49b13473-c476-4043-aab9-18952f4116ab" providerId="ADAL" clId="{8AC78E8D-7D5D-45D7-B39D-7F4A8F942F36}" dt="2019-10-25T20:07:34.479" v="34232" actId="1076"/>
          <ac:spMkLst>
            <pc:docMk/>
            <pc:sldMk cId="3029270927" sldId="280"/>
            <ac:spMk id="16" creationId="{FE600FE2-E766-4E7F-8A51-7E6A910E6802}"/>
          </ac:spMkLst>
        </pc:spChg>
        <pc:spChg chg="add mod">
          <ac:chgData name="Sebastian Thiem" userId="49b13473-c476-4043-aab9-18952f4116ab" providerId="ADAL" clId="{8AC78E8D-7D5D-45D7-B39D-7F4A8F942F36}" dt="2019-10-25T20:07:34.479" v="34232" actId="1076"/>
          <ac:spMkLst>
            <pc:docMk/>
            <pc:sldMk cId="3029270927" sldId="280"/>
            <ac:spMk id="19" creationId="{BE8936AC-38A4-4F10-83C0-1D791D19951A}"/>
          </ac:spMkLst>
        </pc:spChg>
        <pc:spChg chg="add mod">
          <ac:chgData name="Sebastian Thiem" userId="49b13473-c476-4043-aab9-18952f4116ab" providerId="ADAL" clId="{8AC78E8D-7D5D-45D7-B39D-7F4A8F942F36}" dt="2019-10-25T20:07:34.479" v="34232" actId="1076"/>
          <ac:spMkLst>
            <pc:docMk/>
            <pc:sldMk cId="3029270927" sldId="280"/>
            <ac:spMk id="21" creationId="{1FA2ECAC-8894-4203-ABD6-B96E1334F851}"/>
          </ac:spMkLst>
        </pc:spChg>
        <pc:spChg chg="add mod">
          <ac:chgData name="Sebastian Thiem" userId="49b13473-c476-4043-aab9-18952f4116ab" providerId="ADAL" clId="{8AC78E8D-7D5D-45D7-B39D-7F4A8F942F36}" dt="2019-10-25T20:07:34.479" v="34232" actId="1076"/>
          <ac:spMkLst>
            <pc:docMk/>
            <pc:sldMk cId="3029270927" sldId="280"/>
            <ac:spMk id="24" creationId="{5BF525B6-06B5-4C57-8019-B3E79C3E4107}"/>
          </ac:spMkLst>
        </pc:spChg>
        <pc:spChg chg="add mod">
          <ac:chgData name="Sebastian Thiem" userId="49b13473-c476-4043-aab9-18952f4116ab" providerId="ADAL" clId="{8AC78E8D-7D5D-45D7-B39D-7F4A8F942F36}" dt="2019-10-25T20:07:34.479" v="34232" actId="1076"/>
          <ac:spMkLst>
            <pc:docMk/>
            <pc:sldMk cId="3029270927" sldId="280"/>
            <ac:spMk id="25" creationId="{BF74F2DD-DCEC-400B-B023-8421FE27F8EA}"/>
          </ac:spMkLst>
        </pc:spChg>
        <pc:spChg chg="add mod">
          <ac:chgData name="Sebastian Thiem" userId="49b13473-c476-4043-aab9-18952f4116ab" providerId="ADAL" clId="{8AC78E8D-7D5D-45D7-B39D-7F4A8F942F36}" dt="2019-10-25T20:07:34.479" v="34232" actId="1076"/>
          <ac:spMkLst>
            <pc:docMk/>
            <pc:sldMk cId="3029270927" sldId="280"/>
            <ac:spMk id="26" creationId="{B0647211-E670-42C0-9C75-FA44C3A77218}"/>
          </ac:spMkLst>
        </pc:spChg>
        <pc:spChg chg="add mod">
          <ac:chgData name="Sebastian Thiem" userId="49b13473-c476-4043-aab9-18952f4116ab" providerId="ADAL" clId="{8AC78E8D-7D5D-45D7-B39D-7F4A8F942F36}" dt="2019-10-25T20:07:34.479" v="34232" actId="1076"/>
          <ac:spMkLst>
            <pc:docMk/>
            <pc:sldMk cId="3029270927" sldId="280"/>
            <ac:spMk id="31" creationId="{ED1BAF34-016D-45A5-9DC2-F30CD00BF930}"/>
          </ac:spMkLst>
        </pc:spChg>
        <pc:spChg chg="add mod">
          <ac:chgData name="Sebastian Thiem" userId="49b13473-c476-4043-aab9-18952f4116ab" providerId="ADAL" clId="{8AC78E8D-7D5D-45D7-B39D-7F4A8F942F36}" dt="2019-10-25T20:07:34.479" v="34232" actId="1076"/>
          <ac:spMkLst>
            <pc:docMk/>
            <pc:sldMk cId="3029270927" sldId="280"/>
            <ac:spMk id="32" creationId="{71109C4C-5FA7-4852-BA79-04CE64C0843C}"/>
          </ac:spMkLst>
        </pc:spChg>
        <pc:picChg chg="del mod">
          <ac:chgData name="Sebastian Thiem" userId="49b13473-c476-4043-aab9-18952f4116ab" providerId="ADAL" clId="{8AC78E8D-7D5D-45D7-B39D-7F4A8F942F36}" dt="2019-10-23T21:03:54.192" v="11068" actId="478"/>
          <ac:picMkLst>
            <pc:docMk/>
            <pc:sldMk cId="3029270927" sldId="280"/>
            <ac:picMk id="2" creationId="{F1E42935-8006-4E6E-9502-23D161326120}"/>
          </ac:picMkLst>
        </pc:picChg>
        <pc:picChg chg="add del mod">
          <ac:chgData name="Sebastian Thiem" userId="49b13473-c476-4043-aab9-18952f4116ab" providerId="ADAL" clId="{8AC78E8D-7D5D-45D7-B39D-7F4A8F942F36}" dt="2019-10-25T02:39:11.672" v="28203"/>
          <ac:picMkLst>
            <pc:docMk/>
            <pc:sldMk cId="3029270927" sldId="280"/>
            <ac:picMk id="3" creationId="{E432606C-855B-436A-A618-DFA0BFAA678D}"/>
          </ac:picMkLst>
        </pc:picChg>
        <pc:picChg chg="add del mod">
          <ac:chgData name="Sebastian Thiem" userId="49b13473-c476-4043-aab9-18952f4116ab" providerId="ADAL" clId="{8AC78E8D-7D5D-45D7-B39D-7F4A8F942F36}" dt="2019-10-25T02:57:12.374" v="29263" actId="478"/>
          <ac:picMkLst>
            <pc:docMk/>
            <pc:sldMk cId="3029270927" sldId="280"/>
            <ac:picMk id="5" creationId="{35BBFD79-5E66-42FE-A76E-DEEA62ADF04D}"/>
          </ac:picMkLst>
        </pc:picChg>
        <pc:picChg chg="add mod">
          <ac:chgData name="Sebastian Thiem" userId="49b13473-c476-4043-aab9-18952f4116ab" providerId="ADAL" clId="{8AC78E8D-7D5D-45D7-B39D-7F4A8F942F36}" dt="2019-10-25T20:07:34.479" v="34232" actId="1076"/>
          <ac:picMkLst>
            <pc:docMk/>
            <pc:sldMk cId="3029270927" sldId="280"/>
            <ac:picMk id="9" creationId="{EF1615EC-2344-4C1A-BAAA-8643E8160D26}"/>
          </ac:picMkLst>
        </pc:picChg>
        <pc:picChg chg="add mod">
          <ac:chgData name="Sebastian Thiem" userId="49b13473-c476-4043-aab9-18952f4116ab" providerId="ADAL" clId="{8AC78E8D-7D5D-45D7-B39D-7F4A8F942F36}" dt="2019-10-25T19:57:44.405" v="33574" actId="571"/>
          <ac:picMkLst>
            <pc:docMk/>
            <pc:sldMk cId="3029270927" sldId="280"/>
            <ac:picMk id="17" creationId="{224DB45F-857C-48F9-8863-E476A3DD7573}"/>
          </ac:picMkLst>
        </pc:picChg>
        <pc:picChg chg="add mod">
          <ac:chgData name="Sebastian Thiem" userId="49b13473-c476-4043-aab9-18952f4116ab" providerId="ADAL" clId="{8AC78E8D-7D5D-45D7-B39D-7F4A8F942F36}" dt="2019-10-25T19:57:49.816" v="33578" actId="571"/>
          <ac:picMkLst>
            <pc:docMk/>
            <pc:sldMk cId="3029270927" sldId="280"/>
            <ac:picMk id="18" creationId="{AB5598BA-278D-4507-9316-51FF91CA4CD7}"/>
          </ac:picMkLst>
        </pc:picChg>
        <pc:cxnChg chg="del mod">
          <ac:chgData name="Sebastian Thiem" userId="49b13473-c476-4043-aab9-18952f4116ab" providerId="ADAL" clId="{8AC78E8D-7D5D-45D7-B39D-7F4A8F942F36}" dt="2019-10-23T21:03:54.192" v="11068" actId="478"/>
          <ac:cxnSpMkLst>
            <pc:docMk/>
            <pc:sldMk cId="3029270927" sldId="280"/>
            <ac:cxnSpMk id="6" creationId="{0AF11980-0558-4858-9DB2-771286C5883F}"/>
          </ac:cxnSpMkLst>
        </pc:cxnChg>
        <pc:cxnChg chg="add del">
          <ac:chgData name="Sebastian Thiem" userId="49b13473-c476-4043-aab9-18952f4116ab" providerId="ADAL" clId="{8AC78E8D-7D5D-45D7-B39D-7F4A8F942F36}" dt="2019-10-25T19:56:10.091" v="33541" actId="478"/>
          <ac:cxnSpMkLst>
            <pc:docMk/>
            <pc:sldMk cId="3029270927" sldId="280"/>
            <ac:cxnSpMk id="8" creationId="{CBF80299-9C01-467D-BBCF-2875EE5E238E}"/>
          </ac:cxnSpMkLst>
        </pc:cxnChg>
        <pc:cxnChg chg="del mod">
          <ac:chgData name="Sebastian Thiem" userId="49b13473-c476-4043-aab9-18952f4116ab" providerId="ADAL" clId="{8AC78E8D-7D5D-45D7-B39D-7F4A8F942F36}" dt="2019-10-23T21:03:54.192" v="11068" actId="478"/>
          <ac:cxnSpMkLst>
            <pc:docMk/>
            <pc:sldMk cId="3029270927" sldId="280"/>
            <ac:cxnSpMk id="12" creationId="{A2AF3494-AFE6-4AA0-A925-FD6E6666AEAA}"/>
          </ac:cxnSpMkLst>
        </pc:cxnChg>
        <pc:cxnChg chg="add mod">
          <ac:chgData name="Sebastian Thiem" userId="49b13473-c476-4043-aab9-18952f4116ab" providerId="ADAL" clId="{8AC78E8D-7D5D-45D7-B39D-7F4A8F942F36}" dt="2019-10-25T20:07:34.479" v="34232" actId="1076"/>
          <ac:cxnSpMkLst>
            <pc:docMk/>
            <pc:sldMk cId="3029270927" sldId="280"/>
            <ac:cxnSpMk id="12" creationId="{CA420B6E-2FE2-4807-B19D-2B735AA88071}"/>
          </ac:cxnSpMkLst>
        </pc:cxnChg>
        <pc:cxnChg chg="add mod">
          <ac:chgData name="Sebastian Thiem" userId="49b13473-c476-4043-aab9-18952f4116ab" providerId="ADAL" clId="{8AC78E8D-7D5D-45D7-B39D-7F4A8F942F36}" dt="2019-10-25T20:07:34.479" v="34232" actId="1076"/>
          <ac:cxnSpMkLst>
            <pc:docMk/>
            <pc:sldMk cId="3029270927" sldId="280"/>
            <ac:cxnSpMk id="14" creationId="{A828E367-5564-4ECF-B447-1FAAD4584A40}"/>
          </ac:cxnSpMkLst>
        </pc:cxnChg>
        <pc:cxnChg chg="add mod">
          <ac:chgData name="Sebastian Thiem" userId="49b13473-c476-4043-aab9-18952f4116ab" providerId="ADAL" clId="{8AC78E8D-7D5D-45D7-B39D-7F4A8F942F36}" dt="2019-10-25T20:07:34.479" v="34232" actId="1076"/>
          <ac:cxnSpMkLst>
            <pc:docMk/>
            <pc:sldMk cId="3029270927" sldId="280"/>
            <ac:cxnSpMk id="20" creationId="{B997FB53-3B96-4ADE-A26D-C1F54119CB0E}"/>
          </ac:cxnSpMkLst>
        </pc:cxnChg>
        <pc:cxnChg chg="add mod">
          <ac:chgData name="Sebastian Thiem" userId="49b13473-c476-4043-aab9-18952f4116ab" providerId="ADAL" clId="{8AC78E8D-7D5D-45D7-B39D-7F4A8F942F36}" dt="2019-10-25T20:07:34.479" v="34232" actId="1076"/>
          <ac:cxnSpMkLst>
            <pc:docMk/>
            <pc:sldMk cId="3029270927" sldId="280"/>
            <ac:cxnSpMk id="22" creationId="{0291DDD4-A254-4D83-AA3C-E2EE2E918F3C}"/>
          </ac:cxnSpMkLst>
        </pc:cxnChg>
        <pc:cxnChg chg="add mod">
          <ac:chgData name="Sebastian Thiem" userId="49b13473-c476-4043-aab9-18952f4116ab" providerId="ADAL" clId="{8AC78E8D-7D5D-45D7-B39D-7F4A8F942F36}" dt="2019-10-25T20:07:34.479" v="34232" actId="1076"/>
          <ac:cxnSpMkLst>
            <pc:docMk/>
            <pc:sldMk cId="3029270927" sldId="280"/>
            <ac:cxnSpMk id="28" creationId="{BAD7E418-ECC7-48AE-BAED-25B5E5DF0BB5}"/>
          </ac:cxnSpMkLst>
        </pc:cxnChg>
        <pc:cxnChg chg="add mod">
          <ac:chgData name="Sebastian Thiem" userId="49b13473-c476-4043-aab9-18952f4116ab" providerId="ADAL" clId="{8AC78E8D-7D5D-45D7-B39D-7F4A8F942F36}" dt="2019-10-25T20:07:34.479" v="34232" actId="1076"/>
          <ac:cxnSpMkLst>
            <pc:docMk/>
            <pc:sldMk cId="3029270927" sldId="280"/>
            <ac:cxnSpMk id="30" creationId="{C8B05ADB-D8C6-4D11-B544-0FEEADB1BADC}"/>
          </ac:cxnSpMkLst>
        </pc:cxnChg>
        <pc:cxnChg chg="add mod">
          <ac:chgData name="Sebastian Thiem" userId="49b13473-c476-4043-aab9-18952f4116ab" providerId="ADAL" clId="{8AC78E8D-7D5D-45D7-B39D-7F4A8F942F36}" dt="2019-10-25T20:07:34.479" v="34232" actId="1076"/>
          <ac:cxnSpMkLst>
            <pc:docMk/>
            <pc:sldMk cId="3029270927" sldId="280"/>
            <ac:cxnSpMk id="34" creationId="{41C4C466-039D-4766-B8B2-0ECD4753F882}"/>
          </ac:cxnSpMkLst>
        </pc:cxnChg>
      </pc:sldChg>
      <pc:sldChg chg="addSp delSp modSp add modNotesTx">
        <pc:chgData name="Sebastian Thiem" userId="49b13473-c476-4043-aab9-18952f4116ab" providerId="ADAL" clId="{8AC78E8D-7D5D-45D7-B39D-7F4A8F942F36}" dt="2019-10-31T00:50:14.448" v="52012" actId="20577"/>
        <pc:sldMkLst>
          <pc:docMk/>
          <pc:sldMk cId="3701110684" sldId="284"/>
        </pc:sldMkLst>
        <pc:spChg chg="mod">
          <ac:chgData name="Sebastian Thiem" userId="49b13473-c476-4043-aab9-18952f4116ab" providerId="ADAL" clId="{8AC78E8D-7D5D-45D7-B39D-7F4A8F942F36}" dt="2019-10-29T23:38:57.224" v="43961" actId="404"/>
          <ac:spMkLst>
            <pc:docMk/>
            <pc:sldMk cId="3701110684" sldId="284"/>
            <ac:spMk id="2" creationId="{A7C32034-01CC-4678-9CF7-733C37525CA4}"/>
          </ac:spMkLst>
        </pc:spChg>
        <pc:spChg chg="mod">
          <ac:chgData name="Sebastian Thiem" userId="49b13473-c476-4043-aab9-18952f4116ab" providerId="ADAL" clId="{8AC78E8D-7D5D-45D7-B39D-7F4A8F942F36}" dt="2019-10-30T00:14:53.002" v="44148" actId="20577"/>
          <ac:spMkLst>
            <pc:docMk/>
            <pc:sldMk cId="3701110684" sldId="284"/>
            <ac:spMk id="12" creationId="{6A380C7B-DF39-4153-A9F7-C7BF4F7CF76E}"/>
          </ac:spMkLst>
        </pc:spChg>
        <pc:spChg chg="add mod">
          <ac:chgData name="Sebastian Thiem" userId="49b13473-c476-4043-aab9-18952f4116ab" providerId="ADAL" clId="{8AC78E8D-7D5D-45D7-B39D-7F4A8F942F36}" dt="2019-10-29T23:37:46.810" v="43947" actId="571"/>
          <ac:spMkLst>
            <pc:docMk/>
            <pc:sldMk cId="3701110684" sldId="284"/>
            <ac:spMk id="13" creationId="{94980011-5ECE-4698-975A-8A3E1A233D5F}"/>
          </ac:spMkLst>
        </pc:spChg>
        <pc:spChg chg="mod">
          <ac:chgData name="Sebastian Thiem" userId="49b13473-c476-4043-aab9-18952f4116ab" providerId="ADAL" clId="{8AC78E8D-7D5D-45D7-B39D-7F4A8F942F36}" dt="2019-10-25T02:35:09.681" v="28195" actId="20577"/>
          <ac:spMkLst>
            <pc:docMk/>
            <pc:sldMk cId="3701110684" sldId="284"/>
            <ac:spMk id="14" creationId="{44B482E7-58A5-404A-B6D1-62F145E3D366}"/>
          </ac:spMkLst>
        </pc:spChg>
        <pc:spChg chg="mod">
          <ac:chgData name="Sebastian Thiem" userId="49b13473-c476-4043-aab9-18952f4116ab" providerId="ADAL" clId="{8AC78E8D-7D5D-45D7-B39D-7F4A8F942F36}" dt="2019-10-29T23:40:08.249" v="43976" actId="14100"/>
          <ac:spMkLst>
            <pc:docMk/>
            <pc:sldMk cId="3701110684" sldId="284"/>
            <ac:spMk id="16" creationId="{AF57E24C-4FE5-4597-B98C-FFE3AF20BF82}"/>
          </ac:spMkLst>
        </pc:spChg>
        <pc:spChg chg="mod">
          <ac:chgData name="Sebastian Thiem" userId="49b13473-c476-4043-aab9-18952f4116ab" providerId="ADAL" clId="{8AC78E8D-7D5D-45D7-B39D-7F4A8F942F36}" dt="2019-10-29T23:38:36.975" v="43956" actId="1076"/>
          <ac:spMkLst>
            <pc:docMk/>
            <pc:sldMk cId="3701110684" sldId="284"/>
            <ac:spMk id="17" creationId="{F34066B1-D87E-476A-A621-AE6677E7DC65}"/>
          </ac:spMkLst>
        </pc:spChg>
        <pc:cxnChg chg="mod">
          <ac:chgData name="Sebastian Thiem" userId="49b13473-c476-4043-aab9-18952f4116ab" providerId="ADAL" clId="{8AC78E8D-7D5D-45D7-B39D-7F4A8F942F36}" dt="2019-10-23T20:15:29.142" v="9237" actId="1076"/>
          <ac:cxnSpMkLst>
            <pc:docMk/>
            <pc:sldMk cId="3701110684" sldId="284"/>
            <ac:cxnSpMk id="4" creationId="{754FDC19-1B34-42E0-B4F5-ACA6883AE3D1}"/>
          </ac:cxnSpMkLst>
        </pc:cxnChg>
        <pc:cxnChg chg="add mod">
          <ac:chgData name="Sebastian Thiem" userId="49b13473-c476-4043-aab9-18952f4116ab" providerId="ADAL" clId="{8AC78E8D-7D5D-45D7-B39D-7F4A8F942F36}" dt="2019-10-29T23:40:19.726" v="43980" actId="14100"/>
          <ac:cxnSpMkLst>
            <pc:docMk/>
            <pc:sldMk cId="3701110684" sldId="284"/>
            <ac:cxnSpMk id="6" creationId="{A03A727C-9F78-4DBB-8672-84EACDB07B36}"/>
          </ac:cxnSpMkLst>
        </pc:cxnChg>
        <pc:cxnChg chg="del mod">
          <ac:chgData name="Sebastian Thiem" userId="49b13473-c476-4043-aab9-18952f4116ab" providerId="ADAL" clId="{8AC78E8D-7D5D-45D7-B39D-7F4A8F942F36}" dt="2019-10-23T20:15:43.375" v="9240" actId="478"/>
          <ac:cxnSpMkLst>
            <pc:docMk/>
            <pc:sldMk cId="3701110684" sldId="284"/>
            <ac:cxnSpMk id="8" creationId="{EEBF48D2-6AD8-47EC-B5B3-F43377379641}"/>
          </ac:cxnSpMkLst>
        </pc:cxnChg>
        <pc:cxnChg chg="add">
          <ac:chgData name="Sebastian Thiem" userId="49b13473-c476-4043-aab9-18952f4116ab" providerId="ADAL" clId="{8AC78E8D-7D5D-45D7-B39D-7F4A8F942F36}" dt="2019-10-23T20:15:43.485" v="9241"/>
          <ac:cxnSpMkLst>
            <pc:docMk/>
            <pc:sldMk cId="3701110684" sldId="284"/>
            <ac:cxnSpMk id="11" creationId="{2B869252-7440-4717-8177-19CE1ECEDE23}"/>
          </ac:cxnSpMkLst>
        </pc:cxnChg>
      </pc:sldChg>
      <pc:sldChg chg="addSp delSp modSp add modNotesTx">
        <pc:chgData name="Sebastian Thiem" userId="49b13473-c476-4043-aab9-18952f4116ab" providerId="ADAL" clId="{8AC78E8D-7D5D-45D7-B39D-7F4A8F942F36}" dt="2019-10-31T00:04:05.249" v="51808" actId="6549"/>
        <pc:sldMkLst>
          <pc:docMk/>
          <pc:sldMk cId="1002458143" sldId="304"/>
        </pc:sldMkLst>
        <pc:spChg chg="del">
          <ac:chgData name="Sebastian Thiem" userId="49b13473-c476-4043-aab9-18952f4116ab" providerId="ADAL" clId="{8AC78E8D-7D5D-45D7-B39D-7F4A8F942F36}" dt="2019-10-24T21:46:58.437" v="20032" actId="478"/>
          <ac:spMkLst>
            <pc:docMk/>
            <pc:sldMk cId="1002458143" sldId="304"/>
            <ac:spMk id="3" creationId="{BD70FBA9-BA1E-4DAE-8CB8-263EEEF3E3D5}"/>
          </ac:spMkLst>
        </pc:spChg>
        <pc:spChg chg="add del mod">
          <ac:chgData name="Sebastian Thiem" userId="49b13473-c476-4043-aab9-18952f4116ab" providerId="ADAL" clId="{8AC78E8D-7D5D-45D7-B39D-7F4A8F942F36}" dt="2019-10-24T21:47:00.926" v="20033" actId="478"/>
          <ac:spMkLst>
            <pc:docMk/>
            <pc:sldMk cId="1002458143" sldId="304"/>
            <ac:spMk id="4" creationId="{0FD483DA-2D91-4594-8E01-94B20B1641C1}"/>
          </ac:spMkLst>
        </pc:spChg>
        <pc:spChg chg="add del mod">
          <ac:chgData name="Sebastian Thiem" userId="49b13473-c476-4043-aab9-18952f4116ab" providerId="ADAL" clId="{8AC78E8D-7D5D-45D7-B39D-7F4A8F942F36}" dt="2019-10-28T23:35:09.382" v="37364" actId="11529"/>
          <ac:spMkLst>
            <pc:docMk/>
            <pc:sldMk cId="1002458143" sldId="304"/>
            <ac:spMk id="7" creationId="{FDDC7B8D-F461-4582-BFBE-68EA38F98BD4}"/>
          </ac:spMkLst>
        </pc:spChg>
        <pc:spChg chg="add del mod">
          <ac:chgData name="Sebastian Thiem" userId="49b13473-c476-4043-aab9-18952f4116ab" providerId="ADAL" clId="{8AC78E8D-7D5D-45D7-B39D-7F4A8F942F36}" dt="2019-10-29T22:10:21.674" v="43179" actId="478"/>
          <ac:spMkLst>
            <pc:docMk/>
            <pc:sldMk cId="1002458143" sldId="304"/>
            <ac:spMk id="8" creationId="{FE33B8EB-3878-4A29-B49D-BBE8C7FDFD13}"/>
          </ac:spMkLst>
        </pc:spChg>
        <pc:spChg chg="add del mod">
          <ac:chgData name="Sebastian Thiem" userId="49b13473-c476-4043-aab9-18952f4116ab" providerId="ADAL" clId="{8AC78E8D-7D5D-45D7-B39D-7F4A8F942F36}" dt="2019-10-29T22:10:23.849" v="43180" actId="478"/>
          <ac:spMkLst>
            <pc:docMk/>
            <pc:sldMk cId="1002458143" sldId="304"/>
            <ac:spMk id="9" creationId="{1AE41755-29B6-42B5-9640-5239D0356FB0}"/>
          </ac:spMkLst>
        </pc:spChg>
        <pc:spChg chg="add mod">
          <ac:chgData name="Sebastian Thiem" userId="49b13473-c476-4043-aab9-18952f4116ab" providerId="ADAL" clId="{8AC78E8D-7D5D-45D7-B39D-7F4A8F942F36}" dt="2019-10-30T16:58:14.864" v="45685" actId="1076"/>
          <ac:spMkLst>
            <pc:docMk/>
            <pc:sldMk cId="1002458143" sldId="304"/>
            <ac:spMk id="10" creationId="{D09C10E4-12B6-43E8-96CD-7973BFDCE936}"/>
          </ac:spMkLst>
        </pc:spChg>
        <pc:spChg chg="add mod">
          <ac:chgData name="Sebastian Thiem" userId="49b13473-c476-4043-aab9-18952f4116ab" providerId="ADAL" clId="{8AC78E8D-7D5D-45D7-B39D-7F4A8F942F36}" dt="2019-10-30T17:25:46.337" v="46265" actId="207"/>
          <ac:spMkLst>
            <pc:docMk/>
            <pc:sldMk cId="1002458143" sldId="304"/>
            <ac:spMk id="14" creationId="{89B1C5AC-DC93-43EC-8434-3488A146DF7C}"/>
          </ac:spMkLst>
        </pc:spChg>
        <pc:spChg chg="add mod">
          <ac:chgData name="Sebastian Thiem" userId="49b13473-c476-4043-aab9-18952f4116ab" providerId="ADAL" clId="{8AC78E8D-7D5D-45D7-B39D-7F4A8F942F36}" dt="2019-10-30T16:58:14.864" v="45685" actId="1076"/>
          <ac:spMkLst>
            <pc:docMk/>
            <pc:sldMk cId="1002458143" sldId="304"/>
            <ac:spMk id="18" creationId="{A8B0B4A6-DD7E-452E-9B80-9B9730BBAD0C}"/>
          </ac:spMkLst>
        </pc:spChg>
        <pc:spChg chg="del">
          <ac:chgData name="Sebastian Thiem" userId="49b13473-c476-4043-aab9-18952f4116ab" providerId="ADAL" clId="{8AC78E8D-7D5D-45D7-B39D-7F4A8F942F36}" dt="2019-10-25T16:36:45.037" v="29587" actId="478"/>
          <ac:spMkLst>
            <pc:docMk/>
            <pc:sldMk cId="1002458143" sldId="304"/>
            <ac:spMk id="31" creationId="{8C97ADBB-BC34-42E7-A477-52232FEBEFAE}"/>
          </ac:spMkLst>
        </pc:spChg>
        <pc:picChg chg="add del mod modCrop">
          <ac:chgData name="Sebastian Thiem" userId="49b13473-c476-4043-aab9-18952f4116ab" providerId="ADAL" clId="{8AC78E8D-7D5D-45D7-B39D-7F4A8F942F36}" dt="2019-10-25T16:35:36.039" v="29583" actId="478"/>
          <ac:picMkLst>
            <pc:docMk/>
            <pc:sldMk cId="1002458143" sldId="304"/>
            <ac:picMk id="5" creationId="{491BC4A0-FCCD-4832-B816-D03D8E9AB9A1}"/>
          </ac:picMkLst>
        </pc:picChg>
        <pc:picChg chg="add del mod">
          <ac:chgData name="Sebastian Thiem" userId="49b13473-c476-4043-aab9-18952f4116ab" providerId="ADAL" clId="{8AC78E8D-7D5D-45D7-B39D-7F4A8F942F36}" dt="2019-10-29T22:11:14.064" v="43187" actId="478"/>
          <ac:picMkLst>
            <pc:docMk/>
            <pc:sldMk cId="1002458143" sldId="304"/>
            <ac:picMk id="6" creationId="{28F31DE5-6EFA-4C05-A306-A205A83AA31E}"/>
          </ac:picMkLst>
        </pc:picChg>
        <pc:cxnChg chg="add mod">
          <ac:chgData name="Sebastian Thiem" userId="49b13473-c476-4043-aab9-18952f4116ab" providerId="ADAL" clId="{8AC78E8D-7D5D-45D7-B39D-7F4A8F942F36}" dt="2019-10-30T16:58:14.864" v="45685" actId="1076"/>
          <ac:cxnSpMkLst>
            <pc:docMk/>
            <pc:sldMk cId="1002458143" sldId="304"/>
            <ac:cxnSpMk id="12" creationId="{09774B7E-C2EA-48EE-A256-DF51DC7A050E}"/>
          </ac:cxnSpMkLst>
        </pc:cxnChg>
        <pc:cxnChg chg="add del mod">
          <ac:chgData name="Sebastian Thiem" userId="49b13473-c476-4043-aab9-18952f4116ab" providerId="ADAL" clId="{8AC78E8D-7D5D-45D7-B39D-7F4A8F942F36}" dt="2019-10-30T16:53:22.990" v="45508" actId="478"/>
          <ac:cxnSpMkLst>
            <pc:docMk/>
            <pc:sldMk cId="1002458143" sldId="304"/>
            <ac:cxnSpMk id="16" creationId="{F9E50D01-37B6-4796-B75C-80DE622E1EA1}"/>
          </ac:cxnSpMkLst>
        </pc:cxnChg>
        <pc:cxnChg chg="add mod">
          <ac:chgData name="Sebastian Thiem" userId="49b13473-c476-4043-aab9-18952f4116ab" providerId="ADAL" clId="{8AC78E8D-7D5D-45D7-B39D-7F4A8F942F36}" dt="2019-10-30T17:27:56.752" v="46285" actId="692"/>
          <ac:cxnSpMkLst>
            <pc:docMk/>
            <pc:sldMk cId="1002458143" sldId="304"/>
            <ac:cxnSpMk id="20" creationId="{BF0D340A-28E4-4C8B-B112-85D46EEDE3F5}"/>
          </ac:cxnSpMkLst>
        </pc:cxnChg>
        <pc:cxnChg chg="add mod">
          <ac:chgData name="Sebastian Thiem" userId="49b13473-c476-4043-aab9-18952f4116ab" providerId="ADAL" clId="{8AC78E8D-7D5D-45D7-B39D-7F4A8F942F36}" dt="2019-10-30T17:27:18.905" v="46282" actId="14100"/>
          <ac:cxnSpMkLst>
            <pc:docMk/>
            <pc:sldMk cId="1002458143" sldId="304"/>
            <ac:cxnSpMk id="23" creationId="{63126599-0221-4FF1-831B-BE58930F5770}"/>
          </ac:cxnSpMkLst>
        </pc:cxnChg>
        <pc:cxnChg chg="add mod">
          <ac:chgData name="Sebastian Thiem" userId="49b13473-c476-4043-aab9-18952f4116ab" providerId="ADAL" clId="{8AC78E8D-7D5D-45D7-B39D-7F4A8F942F36}" dt="2019-10-30T17:27:56.752" v="46285" actId="692"/>
          <ac:cxnSpMkLst>
            <pc:docMk/>
            <pc:sldMk cId="1002458143" sldId="304"/>
            <ac:cxnSpMk id="24" creationId="{20E8A4D5-9AD3-416A-B198-63CE376EF252}"/>
          </ac:cxnSpMkLst>
        </pc:cxnChg>
        <pc:cxnChg chg="add mod">
          <ac:chgData name="Sebastian Thiem" userId="49b13473-c476-4043-aab9-18952f4116ab" providerId="ADAL" clId="{8AC78E8D-7D5D-45D7-B39D-7F4A8F942F36}" dt="2019-10-30T17:27:56.752" v="46285" actId="692"/>
          <ac:cxnSpMkLst>
            <pc:docMk/>
            <pc:sldMk cId="1002458143" sldId="304"/>
            <ac:cxnSpMk id="25" creationId="{15A928E9-7965-4CC7-AAB9-73EC59ECD255}"/>
          </ac:cxnSpMkLst>
        </pc:cxnChg>
        <pc:cxnChg chg="add mod">
          <ac:chgData name="Sebastian Thiem" userId="49b13473-c476-4043-aab9-18952f4116ab" providerId="ADAL" clId="{8AC78E8D-7D5D-45D7-B39D-7F4A8F942F36}" dt="2019-10-30T17:27:56.752" v="46285" actId="692"/>
          <ac:cxnSpMkLst>
            <pc:docMk/>
            <pc:sldMk cId="1002458143" sldId="304"/>
            <ac:cxnSpMk id="26" creationId="{C8C80784-9543-4B69-B325-6B240634A4DA}"/>
          </ac:cxnSpMkLst>
        </pc:cxnChg>
        <pc:cxnChg chg="add mod">
          <ac:chgData name="Sebastian Thiem" userId="49b13473-c476-4043-aab9-18952f4116ab" providerId="ADAL" clId="{8AC78E8D-7D5D-45D7-B39D-7F4A8F942F36}" dt="2019-10-30T17:27:56.752" v="46285" actId="692"/>
          <ac:cxnSpMkLst>
            <pc:docMk/>
            <pc:sldMk cId="1002458143" sldId="304"/>
            <ac:cxnSpMk id="27" creationId="{6832E44A-6DCE-4A31-B180-18528D4C2F37}"/>
          </ac:cxnSpMkLst>
        </pc:cxnChg>
        <pc:cxnChg chg="add mod">
          <ac:chgData name="Sebastian Thiem" userId="49b13473-c476-4043-aab9-18952f4116ab" providerId="ADAL" clId="{8AC78E8D-7D5D-45D7-B39D-7F4A8F942F36}" dt="2019-10-30T17:27:56.752" v="46285" actId="692"/>
          <ac:cxnSpMkLst>
            <pc:docMk/>
            <pc:sldMk cId="1002458143" sldId="304"/>
            <ac:cxnSpMk id="28" creationId="{5954E932-875F-478C-A9CC-BE9C4426A92B}"/>
          </ac:cxnSpMkLst>
        </pc:cxnChg>
        <pc:cxnChg chg="del">
          <ac:chgData name="Sebastian Thiem" userId="49b13473-c476-4043-aab9-18952f4116ab" providerId="ADAL" clId="{8AC78E8D-7D5D-45D7-B39D-7F4A8F942F36}" dt="2019-10-25T16:36:45.037" v="29587" actId="478"/>
          <ac:cxnSpMkLst>
            <pc:docMk/>
            <pc:sldMk cId="1002458143" sldId="304"/>
            <ac:cxnSpMk id="32" creationId="{16FA8F9F-043D-40B6-A163-5057B3CA98D1}"/>
          </ac:cxnSpMkLst>
        </pc:cxnChg>
        <pc:cxnChg chg="add mod">
          <ac:chgData name="Sebastian Thiem" userId="49b13473-c476-4043-aab9-18952f4116ab" providerId="ADAL" clId="{8AC78E8D-7D5D-45D7-B39D-7F4A8F942F36}" dt="2019-10-30T17:26:54.826" v="46279" actId="692"/>
          <ac:cxnSpMkLst>
            <pc:docMk/>
            <pc:sldMk cId="1002458143" sldId="304"/>
            <ac:cxnSpMk id="33" creationId="{6AA369B1-DD32-4F60-B87C-8167DE48982A}"/>
          </ac:cxnSpMkLst>
        </pc:cxnChg>
        <pc:cxnChg chg="add mod">
          <ac:chgData name="Sebastian Thiem" userId="49b13473-c476-4043-aab9-18952f4116ab" providerId="ADAL" clId="{8AC78E8D-7D5D-45D7-B39D-7F4A8F942F36}" dt="2019-10-30T17:27:13.904" v="46280" actId="14100"/>
          <ac:cxnSpMkLst>
            <pc:docMk/>
            <pc:sldMk cId="1002458143" sldId="304"/>
            <ac:cxnSpMk id="34" creationId="{28C98757-4DAA-49C5-9B64-82BA97B5D069}"/>
          </ac:cxnSpMkLst>
        </pc:cxnChg>
        <pc:cxnChg chg="add mod">
          <ac:chgData name="Sebastian Thiem" userId="49b13473-c476-4043-aab9-18952f4116ab" providerId="ADAL" clId="{8AC78E8D-7D5D-45D7-B39D-7F4A8F942F36}" dt="2019-10-30T17:27:31.051" v="46284" actId="1076"/>
          <ac:cxnSpMkLst>
            <pc:docMk/>
            <pc:sldMk cId="1002458143" sldId="304"/>
            <ac:cxnSpMk id="38" creationId="{092A6620-1AD3-43A0-86C2-FD5090FFDCA7}"/>
          </ac:cxnSpMkLst>
        </pc:cxnChg>
      </pc:sldChg>
      <pc:sldChg chg="addSp delSp modSp add modNotesTx">
        <pc:chgData name="Sebastian Thiem" userId="49b13473-c476-4043-aab9-18952f4116ab" providerId="ADAL" clId="{8AC78E8D-7D5D-45D7-B39D-7F4A8F942F36}" dt="2019-10-27T20:58:50.673" v="36341" actId="113"/>
        <pc:sldMkLst>
          <pc:docMk/>
          <pc:sldMk cId="177514752" sldId="321"/>
        </pc:sldMkLst>
        <pc:spChg chg="del mod">
          <ac:chgData name="Sebastian Thiem" userId="49b13473-c476-4043-aab9-18952f4116ab" providerId="ADAL" clId="{8AC78E8D-7D5D-45D7-B39D-7F4A8F942F36}" dt="2019-10-25T01:23:40.450" v="23769" actId="478"/>
          <ac:spMkLst>
            <pc:docMk/>
            <pc:sldMk cId="177514752" sldId="321"/>
            <ac:spMk id="2" creationId="{2741F7F0-9659-4692-85E5-38BF5513E096}"/>
          </ac:spMkLst>
        </pc:spChg>
        <pc:spChg chg="del mod">
          <ac:chgData name="Sebastian Thiem" userId="49b13473-c476-4043-aab9-18952f4116ab" providerId="ADAL" clId="{8AC78E8D-7D5D-45D7-B39D-7F4A8F942F36}" dt="2019-10-25T01:23:43.379" v="23770" actId="478"/>
          <ac:spMkLst>
            <pc:docMk/>
            <pc:sldMk cId="177514752" sldId="321"/>
            <ac:spMk id="3" creationId="{4C739CB7-49B0-491D-979D-6B6C84F5B6B9}"/>
          </ac:spMkLst>
        </pc:spChg>
        <pc:spChg chg="add mod">
          <ac:chgData name="Sebastian Thiem" userId="49b13473-c476-4043-aab9-18952f4116ab" providerId="ADAL" clId="{8AC78E8D-7D5D-45D7-B39D-7F4A8F942F36}" dt="2019-10-25T19:27:08.766" v="31771" actId="20577"/>
          <ac:spMkLst>
            <pc:docMk/>
            <pc:sldMk cId="177514752" sldId="321"/>
            <ac:spMk id="5" creationId="{2E7828C5-7584-4179-96B4-34A7ED044E0B}"/>
          </ac:spMkLst>
        </pc:spChg>
        <pc:spChg chg="add del mod topLvl">
          <ac:chgData name="Sebastian Thiem" userId="49b13473-c476-4043-aab9-18952f4116ab" providerId="ADAL" clId="{8AC78E8D-7D5D-45D7-B39D-7F4A8F942F36}" dt="2019-10-25T01:18:00.880" v="23677" actId="478"/>
          <ac:spMkLst>
            <pc:docMk/>
            <pc:sldMk cId="177514752" sldId="321"/>
            <ac:spMk id="6" creationId="{76F74AF3-BB84-4AA9-840D-4E428C73CC0D}"/>
          </ac:spMkLst>
        </pc:spChg>
        <pc:spChg chg="add del mod">
          <ac:chgData name="Sebastian Thiem" userId="49b13473-c476-4043-aab9-18952f4116ab" providerId="ADAL" clId="{8AC78E8D-7D5D-45D7-B39D-7F4A8F942F36}" dt="2019-10-25T01:14:54.340" v="23649" actId="478"/>
          <ac:spMkLst>
            <pc:docMk/>
            <pc:sldMk cId="177514752" sldId="321"/>
            <ac:spMk id="7" creationId="{74BB6C06-280E-41B5-A9E4-30A28EA19076}"/>
          </ac:spMkLst>
        </pc:spChg>
        <pc:spChg chg="add del mod">
          <ac:chgData name="Sebastian Thiem" userId="49b13473-c476-4043-aab9-18952f4116ab" providerId="ADAL" clId="{8AC78E8D-7D5D-45D7-B39D-7F4A8F942F36}" dt="2019-10-25T01:15:13.503" v="23653" actId="478"/>
          <ac:spMkLst>
            <pc:docMk/>
            <pc:sldMk cId="177514752" sldId="321"/>
            <ac:spMk id="8" creationId="{7DD08305-7104-40D2-9EEC-2525788339FE}"/>
          </ac:spMkLst>
        </pc:spChg>
        <pc:spChg chg="add del mod">
          <ac:chgData name="Sebastian Thiem" userId="49b13473-c476-4043-aab9-18952f4116ab" providerId="ADAL" clId="{8AC78E8D-7D5D-45D7-B39D-7F4A8F942F36}" dt="2019-10-25T01:15:11.734" v="23652" actId="478"/>
          <ac:spMkLst>
            <pc:docMk/>
            <pc:sldMk cId="177514752" sldId="321"/>
            <ac:spMk id="9" creationId="{B1C5F5DB-95C9-43ED-A767-DB06F8CE7BA1}"/>
          </ac:spMkLst>
        </pc:spChg>
        <pc:spChg chg="add del mod topLvl">
          <ac:chgData name="Sebastian Thiem" userId="49b13473-c476-4043-aab9-18952f4116ab" providerId="ADAL" clId="{8AC78E8D-7D5D-45D7-B39D-7F4A8F942F36}" dt="2019-10-25T01:17:59.497" v="23676" actId="478"/>
          <ac:spMkLst>
            <pc:docMk/>
            <pc:sldMk cId="177514752" sldId="321"/>
            <ac:spMk id="10" creationId="{737B6361-8330-48C6-8738-28BF5035E6A0}"/>
          </ac:spMkLst>
        </pc:spChg>
        <pc:spChg chg="add del mod">
          <ac:chgData name="Sebastian Thiem" userId="49b13473-c476-4043-aab9-18952f4116ab" providerId="ADAL" clId="{8AC78E8D-7D5D-45D7-B39D-7F4A8F942F36}" dt="2019-10-25T01:18:19.864" v="23679" actId="478"/>
          <ac:spMkLst>
            <pc:docMk/>
            <pc:sldMk cId="177514752" sldId="321"/>
            <ac:spMk id="11" creationId="{80D1F25B-F2D2-43FE-A4E0-00557825CEEE}"/>
          </ac:spMkLst>
        </pc:spChg>
        <pc:spChg chg="add del mod">
          <ac:chgData name="Sebastian Thiem" userId="49b13473-c476-4043-aab9-18952f4116ab" providerId="ADAL" clId="{8AC78E8D-7D5D-45D7-B39D-7F4A8F942F36}" dt="2019-10-25T01:17:41.969" v="23670" actId="478"/>
          <ac:spMkLst>
            <pc:docMk/>
            <pc:sldMk cId="177514752" sldId="321"/>
            <ac:spMk id="12" creationId="{45984B2C-F893-4D28-8A51-03C9042B81AD}"/>
          </ac:spMkLst>
        </pc:spChg>
        <pc:spChg chg="add mod">
          <ac:chgData name="Sebastian Thiem" userId="49b13473-c476-4043-aab9-18952f4116ab" providerId="ADAL" clId="{8AC78E8D-7D5D-45D7-B39D-7F4A8F942F36}" dt="2019-10-25T01:17:39.961" v="23669" actId="164"/>
          <ac:spMkLst>
            <pc:docMk/>
            <pc:sldMk cId="177514752" sldId="321"/>
            <ac:spMk id="13" creationId="{E92BB34A-6102-418D-8801-8C500DA4AB4D}"/>
          </ac:spMkLst>
        </pc:spChg>
        <pc:spChg chg="add mod">
          <ac:chgData name="Sebastian Thiem" userId="49b13473-c476-4043-aab9-18952f4116ab" providerId="ADAL" clId="{8AC78E8D-7D5D-45D7-B39D-7F4A8F942F36}" dt="2019-10-25T01:17:39.961" v="23669" actId="164"/>
          <ac:spMkLst>
            <pc:docMk/>
            <pc:sldMk cId="177514752" sldId="321"/>
            <ac:spMk id="14" creationId="{A482A1B3-1496-47F9-A724-F002F898FE02}"/>
          </ac:spMkLst>
        </pc:spChg>
        <pc:spChg chg="add del mod topLvl">
          <ac:chgData name="Sebastian Thiem" userId="49b13473-c476-4043-aab9-18952f4116ab" providerId="ADAL" clId="{8AC78E8D-7D5D-45D7-B39D-7F4A8F942F36}" dt="2019-10-25T01:18:29.288" v="23684" actId="478"/>
          <ac:spMkLst>
            <pc:docMk/>
            <pc:sldMk cId="177514752" sldId="321"/>
            <ac:spMk id="15" creationId="{AB63BF39-597B-4E9C-8985-2716200D7956}"/>
          </ac:spMkLst>
        </pc:spChg>
        <pc:spChg chg="add del mod topLvl">
          <ac:chgData name="Sebastian Thiem" userId="49b13473-c476-4043-aab9-18952f4116ab" providerId="ADAL" clId="{8AC78E8D-7D5D-45D7-B39D-7F4A8F942F36}" dt="2019-10-25T01:18:30.781" v="23685" actId="478"/>
          <ac:spMkLst>
            <pc:docMk/>
            <pc:sldMk cId="177514752" sldId="321"/>
            <ac:spMk id="16" creationId="{0981B93F-BB48-440E-9A4B-2EFF92A13535}"/>
          </ac:spMkLst>
        </pc:spChg>
        <pc:spChg chg="mod">
          <ac:chgData name="Sebastian Thiem" userId="49b13473-c476-4043-aab9-18952f4116ab" providerId="ADAL" clId="{8AC78E8D-7D5D-45D7-B39D-7F4A8F942F36}" dt="2019-10-25T01:19:09.948" v="23699" actId="692"/>
          <ac:spMkLst>
            <pc:docMk/>
            <pc:sldMk cId="177514752" sldId="321"/>
            <ac:spMk id="26" creationId="{3036B02E-B52F-43F5-9D49-B7FBA11FF498}"/>
          </ac:spMkLst>
        </pc:spChg>
        <pc:spChg chg="mod">
          <ac:chgData name="Sebastian Thiem" userId="49b13473-c476-4043-aab9-18952f4116ab" providerId="ADAL" clId="{8AC78E8D-7D5D-45D7-B39D-7F4A8F942F36}" dt="2019-10-25T01:19:09.948" v="23699" actId="692"/>
          <ac:spMkLst>
            <pc:docMk/>
            <pc:sldMk cId="177514752" sldId="321"/>
            <ac:spMk id="27" creationId="{7339C7E8-945C-49FC-B0DD-F61495AEF2F2}"/>
          </ac:spMkLst>
        </pc:spChg>
        <pc:spChg chg="add del mod">
          <ac:chgData name="Sebastian Thiem" userId="49b13473-c476-4043-aab9-18952f4116ab" providerId="ADAL" clId="{8AC78E8D-7D5D-45D7-B39D-7F4A8F942F36}" dt="2019-10-25T01:23:46.606" v="23771" actId="478"/>
          <ac:spMkLst>
            <pc:docMk/>
            <pc:sldMk cId="177514752" sldId="321"/>
            <ac:spMk id="44" creationId="{E581D680-D4A2-4D2D-94C2-758FB8978821}"/>
          </ac:spMkLst>
        </pc:spChg>
        <pc:grpChg chg="add del mod">
          <ac:chgData name="Sebastian Thiem" userId="49b13473-c476-4043-aab9-18952f4116ab" providerId="ADAL" clId="{8AC78E8D-7D5D-45D7-B39D-7F4A8F942F36}" dt="2019-10-25T01:17:51.291" v="23672" actId="165"/>
          <ac:grpSpMkLst>
            <pc:docMk/>
            <pc:sldMk cId="177514752" sldId="321"/>
            <ac:grpSpMk id="17" creationId="{D6E46F37-CD02-4419-B56C-4863851CA466}"/>
          </ac:grpSpMkLst>
        </pc:grpChg>
        <pc:grpChg chg="add del mod">
          <ac:chgData name="Sebastian Thiem" userId="49b13473-c476-4043-aab9-18952f4116ab" providerId="ADAL" clId="{8AC78E8D-7D5D-45D7-B39D-7F4A8F942F36}" dt="2019-10-25T01:23:40.450" v="23769" actId="478"/>
          <ac:grpSpMkLst>
            <pc:docMk/>
            <pc:sldMk cId="177514752" sldId="321"/>
            <ac:grpSpMk id="18" creationId="{4DD6E994-9ACE-4084-A33F-C836C34D1E81}"/>
          </ac:grpSpMkLst>
        </pc:grpChg>
        <pc:grpChg chg="add del mod">
          <ac:chgData name="Sebastian Thiem" userId="49b13473-c476-4043-aab9-18952f4116ab" providerId="ADAL" clId="{8AC78E8D-7D5D-45D7-B39D-7F4A8F942F36}" dt="2019-10-25T01:23:40.450" v="23769" actId="478"/>
          <ac:grpSpMkLst>
            <pc:docMk/>
            <pc:sldMk cId="177514752" sldId="321"/>
            <ac:grpSpMk id="19" creationId="{45A99DB3-7EF5-48F9-AC22-4AB7FCE2DE81}"/>
          </ac:grpSpMkLst>
        </pc:grpChg>
        <pc:grpChg chg="add del mod">
          <ac:chgData name="Sebastian Thiem" userId="49b13473-c476-4043-aab9-18952f4116ab" providerId="ADAL" clId="{8AC78E8D-7D5D-45D7-B39D-7F4A8F942F36}" dt="2019-10-25T01:23:40.450" v="23769" actId="478"/>
          <ac:grpSpMkLst>
            <pc:docMk/>
            <pc:sldMk cId="177514752" sldId="321"/>
            <ac:grpSpMk id="22" creationId="{484E7F4D-0FC3-4825-8D8B-229E2DC312C6}"/>
          </ac:grpSpMkLst>
        </pc:grpChg>
        <pc:grpChg chg="add del mod">
          <ac:chgData name="Sebastian Thiem" userId="49b13473-c476-4043-aab9-18952f4116ab" providerId="ADAL" clId="{8AC78E8D-7D5D-45D7-B39D-7F4A8F942F36}" dt="2019-10-25T01:23:40.450" v="23769" actId="478"/>
          <ac:grpSpMkLst>
            <pc:docMk/>
            <pc:sldMk cId="177514752" sldId="321"/>
            <ac:grpSpMk id="25" creationId="{0DBF345B-031E-4642-9384-BBCDCED35C98}"/>
          </ac:grpSpMkLst>
        </pc:grpChg>
        <pc:grpChg chg="add del mod">
          <ac:chgData name="Sebastian Thiem" userId="49b13473-c476-4043-aab9-18952f4116ab" providerId="ADAL" clId="{8AC78E8D-7D5D-45D7-B39D-7F4A8F942F36}" dt="2019-10-25T01:23:40.450" v="23769" actId="478"/>
          <ac:grpSpMkLst>
            <pc:docMk/>
            <pc:sldMk cId="177514752" sldId="321"/>
            <ac:grpSpMk id="28" creationId="{8FCF382E-A197-4DE2-AE8E-0D85D3998ED4}"/>
          </ac:grpSpMkLst>
        </pc:grpChg>
        <pc:grpChg chg="add del mod">
          <ac:chgData name="Sebastian Thiem" userId="49b13473-c476-4043-aab9-18952f4116ab" providerId="ADAL" clId="{8AC78E8D-7D5D-45D7-B39D-7F4A8F942F36}" dt="2019-10-25T01:23:40.450" v="23769" actId="478"/>
          <ac:grpSpMkLst>
            <pc:docMk/>
            <pc:sldMk cId="177514752" sldId="321"/>
            <ac:grpSpMk id="31" creationId="{5FCFFEEF-AB27-472C-8225-8C899BEB73E1}"/>
          </ac:grpSpMkLst>
        </pc:grpChg>
        <pc:grpChg chg="add del mod">
          <ac:chgData name="Sebastian Thiem" userId="49b13473-c476-4043-aab9-18952f4116ab" providerId="ADAL" clId="{8AC78E8D-7D5D-45D7-B39D-7F4A8F942F36}" dt="2019-10-25T01:23:40.450" v="23769" actId="478"/>
          <ac:grpSpMkLst>
            <pc:docMk/>
            <pc:sldMk cId="177514752" sldId="321"/>
            <ac:grpSpMk id="34" creationId="{FBF618E1-4337-4367-BE10-09471FBBF7F1}"/>
          </ac:grpSpMkLst>
        </pc:grpChg>
        <pc:grpChg chg="add del mod">
          <ac:chgData name="Sebastian Thiem" userId="49b13473-c476-4043-aab9-18952f4116ab" providerId="ADAL" clId="{8AC78E8D-7D5D-45D7-B39D-7F4A8F942F36}" dt="2019-10-25T01:23:40.450" v="23769" actId="478"/>
          <ac:grpSpMkLst>
            <pc:docMk/>
            <pc:sldMk cId="177514752" sldId="321"/>
            <ac:grpSpMk id="37" creationId="{751C5D33-A5B5-43A9-8161-09DA9FD3FDE6}"/>
          </ac:grpSpMkLst>
        </pc:grpChg>
        <pc:grpChg chg="add del mod">
          <ac:chgData name="Sebastian Thiem" userId="49b13473-c476-4043-aab9-18952f4116ab" providerId="ADAL" clId="{8AC78E8D-7D5D-45D7-B39D-7F4A8F942F36}" dt="2019-10-25T01:23:40.450" v="23769" actId="478"/>
          <ac:grpSpMkLst>
            <pc:docMk/>
            <pc:sldMk cId="177514752" sldId="321"/>
            <ac:grpSpMk id="40" creationId="{DCB2F601-5B3E-42E6-A4EE-FA10B8AAC36D}"/>
          </ac:grpSpMkLst>
        </pc:grpChg>
        <pc:cxnChg chg="del mod">
          <ac:chgData name="Sebastian Thiem" userId="49b13473-c476-4043-aab9-18952f4116ab" providerId="ADAL" clId="{8AC78E8D-7D5D-45D7-B39D-7F4A8F942F36}" dt="2019-10-25T01:23:40.450" v="23769" actId="478"/>
          <ac:cxnSpMkLst>
            <pc:docMk/>
            <pc:sldMk cId="177514752" sldId="321"/>
            <ac:cxnSpMk id="4" creationId="{998AF4C2-4FDC-4C80-B8E0-AA563221D8DD}"/>
          </ac:cxnSpMkLst>
        </pc:cxnChg>
      </pc:sldChg>
      <pc:sldChg chg="addSp delSp modSp add modNotesTx">
        <pc:chgData name="Sebastian Thiem" userId="49b13473-c476-4043-aab9-18952f4116ab" providerId="ADAL" clId="{8AC78E8D-7D5D-45D7-B39D-7F4A8F942F36}" dt="2019-10-29T20:38:48.832" v="38029" actId="113"/>
        <pc:sldMkLst>
          <pc:docMk/>
          <pc:sldMk cId="3701791170" sldId="339"/>
        </pc:sldMkLst>
        <pc:spChg chg="mod">
          <ac:chgData name="Sebastian Thiem" userId="49b13473-c476-4043-aab9-18952f4116ab" providerId="ADAL" clId="{8AC78E8D-7D5D-45D7-B39D-7F4A8F942F36}" dt="2019-10-25T01:37:06.281" v="24070" actId="20577"/>
          <ac:spMkLst>
            <pc:docMk/>
            <pc:sldMk cId="3701791170" sldId="339"/>
            <ac:spMk id="2" creationId="{2741F7F0-9659-4692-85E5-38BF5513E096}"/>
          </ac:spMkLst>
        </pc:spChg>
        <pc:spChg chg="mod">
          <ac:chgData name="Sebastian Thiem" userId="49b13473-c476-4043-aab9-18952f4116ab" providerId="ADAL" clId="{8AC78E8D-7D5D-45D7-B39D-7F4A8F942F36}" dt="2019-10-25T01:37:03.618" v="24069" actId="20577"/>
          <ac:spMkLst>
            <pc:docMk/>
            <pc:sldMk cId="3701791170" sldId="339"/>
            <ac:spMk id="3" creationId="{4C739CB7-49B0-491D-979D-6B6C84F5B6B9}"/>
          </ac:spMkLst>
        </pc:spChg>
        <pc:spChg chg="mod">
          <ac:chgData name="Sebastian Thiem" userId="49b13473-c476-4043-aab9-18952f4116ab" providerId="ADAL" clId="{8AC78E8D-7D5D-45D7-B39D-7F4A8F942F36}" dt="2019-10-25T19:27:26.541" v="31773" actId="27636"/>
          <ac:spMkLst>
            <pc:docMk/>
            <pc:sldMk cId="3701791170" sldId="339"/>
            <ac:spMk id="5" creationId="{2E7828C5-7584-4179-96B4-34A7ED044E0B}"/>
          </ac:spMkLst>
        </pc:spChg>
        <pc:spChg chg="add del mod">
          <ac:chgData name="Sebastian Thiem" userId="49b13473-c476-4043-aab9-18952f4116ab" providerId="ADAL" clId="{8AC78E8D-7D5D-45D7-B39D-7F4A8F942F36}" dt="2019-10-25T01:37:20.972" v="24075" actId="478"/>
          <ac:spMkLst>
            <pc:docMk/>
            <pc:sldMk cId="3701791170" sldId="339"/>
            <ac:spMk id="6" creationId="{4E607B8D-B430-4732-9292-4B5B7685C249}"/>
          </ac:spMkLst>
        </pc:spChg>
        <pc:spChg chg="add del mod">
          <ac:chgData name="Sebastian Thiem" userId="49b13473-c476-4043-aab9-18952f4116ab" providerId="ADAL" clId="{8AC78E8D-7D5D-45D7-B39D-7F4A8F942F36}" dt="2019-10-25T01:37:20.972" v="24075" actId="478"/>
          <ac:spMkLst>
            <pc:docMk/>
            <pc:sldMk cId="3701791170" sldId="339"/>
            <ac:spMk id="43" creationId="{39FBA8DC-086F-4358-B9C4-864061AD2FDD}"/>
          </ac:spMkLst>
        </pc:spChg>
        <pc:spChg chg="add del mod">
          <ac:chgData name="Sebastian Thiem" userId="49b13473-c476-4043-aab9-18952f4116ab" providerId="ADAL" clId="{8AC78E8D-7D5D-45D7-B39D-7F4A8F942F36}" dt="2019-10-25T01:37:20.972" v="24075" actId="478"/>
          <ac:spMkLst>
            <pc:docMk/>
            <pc:sldMk cId="3701791170" sldId="339"/>
            <ac:spMk id="44" creationId="{D1F52CF7-D387-4EF7-8E75-2FD6ACAF18CD}"/>
          </ac:spMkLst>
        </pc:spChg>
        <pc:spChg chg="add del mod">
          <ac:chgData name="Sebastian Thiem" userId="49b13473-c476-4043-aab9-18952f4116ab" providerId="ADAL" clId="{8AC78E8D-7D5D-45D7-B39D-7F4A8F942F36}" dt="2019-10-25T01:37:20.972" v="24075" actId="478"/>
          <ac:spMkLst>
            <pc:docMk/>
            <pc:sldMk cId="3701791170" sldId="339"/>
            <ac:spMk id="45" creationId="{9171BE10-C90A-4628-80CB-974DD3F41996}"/>
          </ac:spMkLst>
        </pc:spChg>
        <pc:spChg chg="add del mod">
          <ac:chgData name="Sebastian Thiem" userId="49b13473-c476-4043-aab9-18952f4116ab" providerId="ADAL" clId="{8AC78E8D-7D5D-45D7-B39D-7F4A8F942F36}" dt="2019-10-25T01:37:20.972" v="24075" actId="478"/>
          <ac:spMkLst>
            <pc:docMk/>
            <pc:sldMk cId="3701791170" sldId="339"/>
            <ac:spMk id="46" creationId="{CB677D67-92C1-4B8D-A72A-6CDA96780FE0}"/>
          </ac:spMkLst>
        </pc:spChg>
        <pc:spChg chg="add del mod">
          <ac:chgData name="Sebastian Thiem" userId="49b13473-c476-4043-aab9-18952f4116ab" providerId="ADAL" clId="{8AC78E8D-7D5D-45D7-B39D-7F4A8F942F36}" dt="2019-10-25T01:37:20.972" v="24075" actId="478"/>
          <ac:spMkLst>
            <pc:docMk/>
            <pc:sldMk cId="3701791170" sldId="339"/>
            <ac:spMk id="47" creationId="{FC8011F2-58AD-4335-B121-045A63D4450F}"/>
          </ac:spMkLst>
        </pc:spChg>
        <pc:spChg chg="add del mod">
          <ac:chgData name="Sebastian Thiem" userId="49b13473-c476-4043-aab9-18952f4116ab" providerId="ADAL" clId="{8AC78E8D-7D5D-45D7-B39D-7F4A8F942F36}" dt="2019-10-25T01:37:20.972" v="24075" actId="478"/>
          <ac:spMkLst>
            <pc:docMk/>
            <pc:sldMk cId="3701791170" sldId="339"/>
            <ac:spMk id="48" creationId="{187923FB-2699-4C61-902F-B967B25544FB}"/>
          </ac:spMkLst>
        </pc:spChg>
        <pc:spChg chg="add mod">
          <ac:chgData name="Sebastian Thiem" userId="49b13473-c476-4043-aab9-18952f4116ab" providerId="ADAL" clId="{8AC78E8D-7D5D-45D7-B39D-7F4A8F942F36}" dt="2019-10-25T01:35:11.290" v="24042" actId="571"/>
          <ac:spMkLst>
            <pc:docMk/>
            <pc:sldMk cId="3701791170" sldId="339"/>
            <ac:spMk id="49" creationId="{4E4BFE1C-A520-439D-A37F-08ED1F21B742}"/>
          </ac:spMkLst>
        </pc:spChg>
        <pc:grpChg chg="del mod">
          <ac:chgData name="Sebastian Thiem" userId="49b13473-c476-4043-aab9-18952f4116ab" providerId="ADAL" clId="{8AC78E8D-7D5D-45D7-B39D-7F4A8F942F36}" dt="2019-10-25T01:37:02.146" v="24068" actId="478"/>
          <ac:grpSpMkLst>
            <pc:docMk/>
            <pc:sldMk cId="3701791170" sldId="339"/>
            <ac:grpSpMk id="18" creationId="{4DD6E994-9ACE-4084-A33F-C836C34D1E81}"/>
          </ac:grpSpMkLst>
        </pc:grpChg>
        <pc:grpChg chg="del mod">
          <ac:chgData name="Sebastian Thiem" userId="49b13473-c476-4043-aab9-18952f4116ab" providerId="ADAL" clId="{8AC78E8D-7D5D-45D7-B39D-7F4A8F942F36}" dt="2019-10-25T01:37:00.572" v="24067" actId="478"/>
          <ac:grpSpMkLst>
            <pc:docMk/>
            <pc:sldMk cId="3701791170" sldId="339"/>
            <ac:grpSpMk id="19" creationId="{45A99DB3-7EF5-48F9-AC22-4AB7FCE2DE81}"/>
          </ac:grpSpMkLst>
        </pc:grpChg>
        <pc:grpChg chg="del mod">
          <ac:chgData name="Sebastian Thiem" userId="49b13473-c476-4043-aab9-18952f4116ab" providerId="ADAL" clId="{8AC78E8D-7D5D-45D7-B39D-7F4A8F942F36}" dt="2019-10-25T01:36:59.261" v="24066" actId="478"/>
          <ac:grpSpMkLst>
            <pc:docMk/>
            <pc:sldMk cId="3701791170" sldId="339"/>
            <ac:grpSpMk id="22" creationId="{484E7F4D-0FC3-4825-8D8B-229E2DC312C6}"/>
          </ac:grpSpMkLst>
        </pc:grpChg>
        <pc:grpChg chg="del mod">
          <ac:chgData name="Sebastian Thiem" userId="49b13473-c476-4043-aab9-18952f4116ab" providerId="ADAL" clId="{8AC78E8D-7D5D-45D7-B39D-7F4A8F942F36}" dt="2019-10-25T01:37:20.972" v="24075" actId="478"/>
          <ac:grpSpMkLst>
            <pc:docMk/>
            <pc:sldMk cId="3701791170" sldId="339"/>
            <ac:grpSpMk id="25" creationId="{0DBF345B-031E-4642-9384-BBCDCED35C98}"/>
          </ac:grpSpMkLst>
        </pc:grpChg>
        <pc:grpChg chg="del mod">
          <ac:chgData name="Sebastian Thiem" userId="49b13473-c476-4043-aab9-18952f4116ab" providerId="ADAL" clId="{8AC78E8D-7D5D-45D7-B39D-7F4A8F942F36}" dt="2019-10-25T01:37:20.972" v="24075" actId="478"/>
          <ac:grpSpMkLst>
            <pc:docMk/>
            <pc:sldMk cId="3701791170" sldId="339"/>
            <ac:grpSpMk id="28" creationId="{8FCF382E-A197-4DE2-AE8E-0D85D3998ED4}"/>
          </ac:grpSpMkLst>
        </pc:grpChg>
        <pc:grpChg chg="del mod">
          <ac:chgData name="Sebastian Thiem" userId="49b13473-c476-4043-aab9-18952f4116ab" providerId="ADAL" clId="{8AC78E8D-7D5D-45D7-B39D-7F4A8F942F36}" dt="2019-10-25T01:37:20.972" v="24075" actId="478"/>
          <ac:grpSpMkLst>
            <pc:docMk/>
            <pc:sldMk cId="3701791170" sldId="339"/>
            <ac:grpSpMk id="31" creationId="{5FCFFEEF-AB27-472C-8225-8C899BEB73E1}"/>
          </ac:grpSpMkLst>
        </pc:grpChg>
        <pc:grpChg chg="del mod">
          <ac:chgData name="Sebastian Thiem" userId="49b13473-c476-4043-aab9-18952f4116ab" providerId="ADAL" clId="{8AC78E8D-7D5D-45D7-B39D-7F4A8F942F36}" dt="2019-10-25T01:37:20.972" v="24075" actId="478"/>
          <ac:grpSpMkLst>
            <pc:docMk/>
            <pc:sldMk cId="3701791170" sldId="339"/>
            <ac:grpSpMk id="34" creationId="{FBF618E1-4337-4367-BE10-09471FBBF7F1}"/>
          </ac:grpSpMkLst>
        </pc:grpChg>
        <pc:grpChg chg="del mod">
          <ac:chgData name="Sebastian Thiem" userId="49b13473-c476-4043-aab9-18952f4116ab" providerId="ADAL" clId="{8AC78E8D-7D5D-45D7-B39D-7F4A8F942F36}" dt="2019-10-25T01:37:20.972" v="24075" actId="478"/>
          <ac:grpSpMkLst>
            <pc:docMk/>
            <pc:sldMk cId="3701791170" sldId="339"/>
            <ac:grpSpMk id="37" creationId="{751C5D33-A5B5-43A9-8161-09DA9FD3FDE6}"/>
          </ac:grpSpMkLst>
        </pc:grpChg>
        <pc:grpChg chg="del mod">
          <ac:chgData name="Sebastian Thiem" userId="49b13473-c476-4043-aab9-18952f4116ab" providerId="ADAL" clId="{8AC78E8D-7D5D-45D7-B39D-7F4A8F942F36}" dt="2019-10-25T01:37:20.972" v="24075" actId="478"/>
          <ac:grpSpMkLst>
            <pc:docMk/>
            <pc:sldMk cId="3701791170" sldId="339"/>
            <ac:grpSpMk id="40" creationId="{DCB2F601-5B3E-42E6-A4EE-FA10B8AAC36D}"/>
          </ac:grpSpMkLst>
        </pc:grpChg>
        <pc:cxnChg chg="del mod">
          <ac:chgData name="Sebastian Thiem" userId="49b13473-c476-4043-aab9-18952f4116ab" providerId="ADAL" clId="{8AC78E8D-7D5D-45D7-B39D-7F4A8F942F36}" dt="2019-10-25T01:37:20.972" v="24075" actId="478"/>
          <ac:cxnSpMkLst>
            <pc:docMk/>
            <pc:sldMk cId="3701791170" sldId="339"/>
            <ac:cxnSpMk id="4" creationId="{998AF4C2-4FDC-4C80-B8E0-AA563221D8DD}"/>
          </ac:cxnSpMkLst>
        </pc:cxnChg>
      </pc:sldChg>
      <pc:sldChg chg="addSp delSp modSp add modNotesTx">
        <pc:chgData name="Sebastian Thiem" userId="49b13473-c476-4043-aab9-18952f4116ab" providerId="ADAL" clId="{8AC78E8D-7D5D-45D7-B39D-7F4A8F942F36}" dt="2019-10-29T20:39:51.932" v="38074" actId="113"/>
        <pc:sldMkLst>
          <pc:docMk/>
          <pc:sldMk cId="3799280505" sldId="340"/>
        </pc:sldMkLst>
        <pc:spChg chg="mod">
          <ac:chgData name="Sebastian Thiem" userId="49b13473-c476-4043-aab9-18952f4116ab" providerId="ADAL" clId="{8AC78E8D-7D5D-45D7-B39D-7F4A8F942F36}" dt="2019-10-25T19:27:32.233" v="31777" actId="27636"/>
          <ac:spMkLst>
            <pc:docMk/>
            <pc:sldMk cId="3799280505" sldId="340"/>
            <ac:spMk id="5" creationId="{2E7828C5-7584-4179-96B4-34A7ED044E0B}"/>
          </ac:spMkLst>
        </pc:spChg>
        <pc:spChg chg="del">
          <ac:chgData name="Sebastian Thiem" userId="49b13473-c476-4043-aab9-18952f4116ab" providerId="ADAL" clId="{8AC78E8D-7D5D-45D7-B39D-7F4A8F942F36}" dt="2019-10-29T17:45:44.872" v="37561" actId="478"/>
          <ac:spMkLst>
            <pc:docMk/>
            <pc:sldMk cId="3799280505" sldId="340"/>
            <ac:spMk id="6" creationId="{4E607B8D-B430-4732-9292-4B5B7685C249}"/>
          </ac:spMkLst>
        </pc:spChg>
        <pc:spChg chg="del">
          <ac:chgData name="Sebastian Thiem" userId="49b13473-c476-4043-aab9-18952f4116ab" providerId="ADAL" clId="{8AC78E8D-7D5D-45D7-B39D-7F4A8F942F36}" dt="2019-10-29T17:45:44.872" v="37561" actId="478"/>
          <ac:spMkLst>
            <pc:docMk/>
            <pc:sldMk cId="3799280505" sldId="340"/>
            <ac:spMk id="43" creationId="{39FBA8DC-086F-4358-B9C4-864061AD2FDD}"/>
          </ac:spMkLst>
        </pc:spChg>
        <pc:spChg chg="del">
          <ac:chgData name="Sebastian Thiem" userId="49b13473-c476-4043-aab9-18952f4116ab" providerId="ADAL" clId="{8AC78E8D-7D5D-45D7-B39D-7F4A8F942F36}" dt="2019-10-29T17:45:44.872" v="37561" actId="478"/>
          <ac:spMkLst>
            <pc:docMk/>
            <pc:sldMk cId="3799280505" sldId="340"/>
            <ac:spMk id="44" creationId="{D1F52CF7-D387-4EF7-8E75-2FD6ACAF18CD}"/>
          </ac:spMkLst>
        </pc:spChg>
        <pc:spChg chg="del">
          <ac:chgData name="Sebastian Thiem" userId="49b13473-c476-4043-aab9-18952f4116ab" providerId="ADAL" clId="{8AC78E8D-7D5D-45D7-B39D-7F4A8F942F36}" dt="2019-10-29T17:45:44.872" v="37561" actId="478"/>
          <ac:spMkLst>
            <pc:docMk/>
            <pc:sldMk cId="3799280505" sldId="340"/>
            <ac:spMk id="45" creationId="{9171BE10-C90A-4628-80CB-974DD3F41996}"/>
          </ac:spMkLst>
        </pc:spChg>
        <pc:spChg chg="del">
          <ac:chgData name="Sebastian Thiem" userId="49b13473-c476-4043-aab9-18952f4116ab" providerId="ADAL" clId="{8AC78E8D-7D5D-45D7-B39D-7F4A8F942F36}" dt="2019-10-29T17:45:44.872" v="37561" actId="478"/>
          <ac:spMkLst>
            <pc:docMk/>
            <pc:sldMk cId="3799280505" sldId="340"/>
            <ac:spMk id="46" creationId="{CB677D67-92C1-4B8D-A72A-6CDA96780FE0}"/>
          </ac:spMkLst>
        </pc:spChg>
        <pc:spChg chg="del">
          <ac:chgData name="Sebastian Thiem" userId="49b13473-c476-4043-aab9-18952f4116ab" providerId="ADAL" clId="{8AC78E8D-7D5D-45D7-B39D-7F4A8F942F36}" dt="2019-10-29T17:45:44.872" v="37561" actId="478"/>
          <ac:spMkLst>
            <pc:docMk/>
            <pc:sldMk cId="3799280505" sldId="340"/>
            <ac:spMk id="47" creationId="{FC8011F2-58AD-4335-B121-045A63D4450F}"/>
          </ac:spMkLst>
        </pc:spChg>
        <pc:spChg chg="del">
          <ac:chgData name="Sebastian Thiem" userId="49b13473-c476-4043-aab9-18952f4116ab" providerId="ADAL" clId="{8AC78E8D-7D5D-45D7-B39D-7F4A8F942F36}" dt="2019-10-29T17:45:44.872" v="37561" actId="478"/>
          <ac:spMkLst>
            <pc:docMk/>
            <pc:sldMk cId="3799280505" sldId="340"/>
            <ac:spMk id="48" creationId="{187923FB-2699-4C61-902F-B967B25544FB}"/>
          </ac:spMkLst>
        </pc:spChg>
        <pc:grpChg chg="add del">
          <ac:chgData name="Sebastian Thiem" userId="49b13473-c476-4043-aab9-18952f4116ab" providerId="ADAL" clId="{8AC78E8D-7D5D-45D7-B39D-7F4A8F942F36}" dt="2019-10-29T17:45:49.254" v="37562" actId="478"/>
          <ac:grpSpMkLst>
            <pc:docMk/>
            <pc:sldMk cId="3799280505" sldId="340"/>
            <ac:grpSpMk id="18" creationId="{4DD6E994-9ACE-4084-A33F-C836C34D1E81}"/>
          </ac:grpSpMkLst>
        </pc:grpChg>
        <pc:grpChg chg="add del">
          <ac:chgData name="Sebastian Thiem" userId="49b13473-c476-4043-aab9-18952f4116ab" providerId="ADAL" clId="{8AC78E8D-7D5D-45D7-B39D-7F4A8F942F36}" dt="2019-10-25T01:41:11.707" v="24466" actId="478"/>
          <ac:grpSpMkLst>
            <pc:docMk/>
            <pc:sldMk cId="3799280505" sldId="340"/>
            <ac:grpSpMk id="19" creationId="{45A99DB3-7EF5-48F9-AC22-4AB7FCE2DE81}"/>
          </ac:grpSpMkLst>
        </pc:grpChg>
        <pc:grpChg chg="add del">
          <ac:chgData name="Sebastian Thiem" userId="49b13473-c476-4043-aab9-18952f4116ab" providerId="ADAL" clId="{8AC78E8D-7D5D-45D7-B39D-7F4A8F942F36}" dt="2019-10-25T01:41:10.391" v="24465" actId="478"/>
          <ac:grpSpMkLst>
            <pc:docMk/>
            <pc:sldMk cId="3799280505" sldId="340"/>
            <ac:grpSpMk id="22" creationId="{484E7F4D-0FC3-4825-8D8B-229E2DC312C6}"/>
          </ac:grpSpMkLst>
        </pc:grpChg>
        <pc:grpChg chg="del">
          <ac:chgData name="Sebastian Thiem" userId="49b13473-c476-4043-aab9-18952f4116ab" providerId="ADAL" clId="{8AC78E8D-7D5D-45D7-B39D-7F4A8F942F36}" dt="2019-10-29T17:45:44.872" v="37561" actId="478"/>
          <ac:grpSpMkLst>
            <pc:docMk/>
            <pc:sldMk cId="3799280505" sldId="340"/>
            <ac:grpSpMk id="25" creationId="{0DBF345B-031E-4642-9384-BBCDCED35C98}"/>
          </ac:grpSpMkLst>
        </pc:grpChg>
        <pc:grpChg chg="del">
          <ac:chgData name="Sebastian Thiem" userId="49b13473-c476-4043-aab9-18952f4116ab" providerId="ADAL" clId="{8AC78E8D-7D5D-45D7-B39D-7F4A8F942F36}" dt="2019-10-29T17:45:44.872" v="37561" actId="478"/>
          <ac:grpSpMkLst>
            <pc:docMk/>
            <pc:sldMk cId="3799280505" sldId="340"/>
            <ac:grpSpMk id="28" creationId="{8FCF382E-A197-4DE2-AE8E-0D85D3998ED4}"/>
          </ac:grpSpMkLst>
        </pc:grpChg>
        <pc:grpChg chg="del">
          <ac:chgData name="Sebastian Thiem" userId="49b13473-c476-4043-aab9-18952f4116ab" providerId="ADAL" clId="{8AC78E8D-7D5D-45D7-B39D-7F4A8F942F36}" dt="2019-10-29T17:45:44.872" v="37561" actId="478"/>
          <ac:grpSpMkLst>
            <pc:docMk/>
            <pc:sldMk cId="3799280505" sldId="340"/>
            <ac:grpSpMk id="31" creationId="{5FCFFEEF-AB27-472C-8225-8C899BEB73E1}"/>
          </ac:grpSpMkLst>
        </pc:grpChg>
        <pc:grpChg chg="del">
          <ac:chgData name="Sebastian Thiem" userId="49b13473-c476-4043-aab9-18952f4116ab" providerId="ADAL" clId="{8AC78E8D-7D5D-45D7-B39D-7F4A8F942F36}" dt="2019-10-29T17:45:44.872" v="37561" actId="478"/>
          <ac:grpSpMkLst>
            <pc:docMk/>
            <pc:sldMk cId="3799280505" sldId="340"/>
            <ac:grpSpMk id="34" creationId="{FBF618E1-4337-4367-BE10-09471FBBF7F1}"/>
          </ac:grpSpMkLst>
        </pc:grpChg>
        <pc:grpChg chg="del">
          <ac:chgData name="Sebastian Thiem" userId="49b13473-c476-4043-aab9-18952f4116ab" providerId="ADAL" clId="{8AC78E8D-7D5D-45D7-B39D-7F4A8F942F36}" dt="2019-10-29T17:45:44.872" v="37561" actId="478"/>
          <ac:grpSpMkLst>
            <pc:docMk/>
            <pc:sldMk cId="3799280505" sldId="340"/>
            <ac:grpSpMk id="37" creationId="{751C5D33-A5B5-43A9-8161-09DA9FD3FDE6}"/>
          </ac:grpSpMkLst>
        </pc:grpChg>
        <pc:grpChg chg="del">
          <ac:chgData name="Sebastian Thiem" userId="49b13473-c476-4043-aab9-18952f4116ab" providerId="ADAL" clId="{8AC78E8D-7D5D-45D7-B39D-7F4A8F942F36}" dt="2019-10-29T17:45:44.872" v="37561" actId="478"/>
          <ac:grpSpMkLst>
            <pc:docMk/>
            <pc:sldMk cId="3799280505" sldId="340"/>
            <ac:grpSpMk id="40" creationId="{DCB2F601-5B3E-42E6-A4EE-FA10B8AAC36D}"/>
          </ac:grpSpMkLst>
        </pc:grpChg>
        <pc:cxnChg chg="del">
          <ac:chgData name="Sebastian Thiem" userId="49b13473-c476-4043-aab9-18952f4116ab" providerId="ADAL" clId="{8AC78E8D-7D5D-45D7-B39D-7F4A8F942F36}" dt="2019-10-29T17:45:44.872" v="37561" actId="478"/>
          <ac:cxnSpMkLst>
            <pc:docMk/>
            <pc:sldMk cId="3799280505" sldId="340"/>
            <ac:cxnSpMk id="4" creationId="{998AF4C2-4FDC-4C80-B8E0-AA563221D8DD}"/>
          </ac:cxnSpMkLst>
        </pc:cxnChg>
      </pc:sldChg>
      <pc:sldChg chg="delSp modSp add modNotesTx">
        <pc:chgData name="Sebastian Thiem" userId="49b13473-c476-4043-aab9-18952f4116ab" providerId="ADAL" clId="{8AC78E8D-7D5D-45D7-B39D-7F4A8F942F36}" dt="2019-10-29T20:55:11.708" v="38784" actId="113"/>
        <pc:sldMkLst>
          <pc:docMk/>
          <pc:sldMk cId="1299566034" sldId="342"/>
        </pc:sldMkLst>
        <pc:spChg chg="mod">
          <ac:chgData name="Sebastian Thiem" userId="49b13473-c476-4043-aab9-18952f4116ab" providerId="ADAL" clId="{8AC78E8D-7D5D-45D7-B39D-7F4A8F942F36}" dt="2019-10-29T20:50:01.632" v="38670" actId="20577"/>
          <ac:spMkLst>
            <pc:docMk/>
            <pc:sldMk cId="1299566034" sldId="342"/>
            <ac:spMk id="3" creationId="{4C739CB7-49B0-491D-979D-6B6C84F5B6B9}"/>
          </ac:spMkLst>
        </pc:spChg>
        <pc:spChg chg="mod">
          <ac:chgData name="Sebastian Thiem" userId="49b13473-c476-4043-aab9-18952f4116ab" providerId="ADAL" clId="{8AC78E8D-7D5D-45D7-B39D-7F4A8F942F36}" dt="2019-10-25T19:27:38.169" v="31781" actId="27636"/>
          <ac:spMkLst>
            <pc:docMk/>
            <pc:sldMk cId="1299566034" sldId="342"/>
            <ac:spMk id="5" creationId="{2E7828C5-7584-4179-96B4-34A7ED044E0B}"/>
          </ac:spMkLst>
        </pc:spChg>
        <pc:spChg chg="del">
          <ac:chgData name="Sebastian Thiem" userId="49b13473-c476-4043-aab9-18952f4116ab" providerId="ADAL" clId="{8AC78E8D-7D5D-45D7-B39D-7F4A8F942F36}" dt="2019-10-29T17:46:09.696" v="37564" actId="478"/>
          <ac:spMkLst>
            <pc:docMk/>
            <pc:sldMk cId="1299566034" sldId="342"/>
            <ac:spMk id="6" creationId="{4E607B8D-B430-4732-9292-4B5B7685C249}"/>
          </ac:spMkLst>
        </pc:spChg>
        <pc:spChg chg="del">
          <ac:chgData name="Sebastian Thiem" userId="49b13473-c476-4043-aab9-18952f4116ab" providerId="ADAL" clId="{8AC78E8D-7D5D-45D7-B39D-7F4A8F942F36}" dt="2019-10-29T17:46:09.696" v="37564" actId="478"/>
          <ac:spMkLst>
            <pc:docMk/>
            <pc:sldMk cId="1299566034" sldId="342"/>
            <ac:spMk id="43" creationId="{39FBA8DC-086F-4358-B9C4-864061AD2FDD}"/>
          </ac:spMkLst>
        </pc:spChg>
        <pc:spChg chg="del">
          <ac:chgData name="Sebastian Thiem" userId="49b13473-c476-4043-aab9-18952f4116ab" providerId="ADAL" clId="{8AC78E8D-7D5D-45D7-B39D-7F4A8F942F36}" dt="2019-10-29T17:46:09.696" v="37564" actId="478"/>
          <ac:spMkLst>
            <pc:docMk/>
            <pc:sldMk cId="1299566034" sldId="342"/>
            <ac:spMk id="44" creationId="{D1F52CF7-D387-4EF7-8E75-2FD6ACAF18CD}"/>
          </ac:spMkLst>
        </pc:spChg>
        <pc:spChg chg="del">
          <ac:chgData name="Sebastian Thiem" userId="49b13473-c476-4043-aab9-18952f4116ab" providerId="ADAL" clId="{8AC78E8D-7D5D-45D7-B39D-7F4A8F942F36}" dt="2019-10-29T17:46:09.696" v="37564" actId="478"/>
          <ac:spMkLst>
            <pc:docMk/>
            <pc:sldMk cId="1299566034" sldId="342"/>
            <ac:spMk id="45" creationId="{9171BE10-C90A-4628-80CB-974DD3F41996}"/>
          </ac:spMkLst>
        </pc:spChg>
        <pc:spChg chg="del">
          <ac:chgData name="Sebastian Thiem" userId="49b13473-c476-4043-aab9-18952f4116ab" providerId="ADAL" clId="{8AC78E8D-7D5D-45D7-B39D-7F4A8F942F36}" dt="2019-10-29T17:46:09.696" v="37564" actId="478"/>
          <ac:spMkLst>
            <pc:docMk/>
            <pc:sldMk cId="1299566034" sldId="342"/>
            <ac:spMk id="46" creationId="{CB677D67-92C1-4B8D-A72A-6CDA96780FE0}"/>
          </ac:spMkLst>
        </pc:spChg>
        <pc:spChg chg="del">
          <ac:chgData name="Sebastian Thiem" userId="49b13473-c476-4043-aab9-18952f4116ab" providerId="ADAL" clId="{8AC78E8D-7D5D-45D7-B39D-7F4A8F942F36}" dt="2019-10-29T17:46:09.696" v="37564" actId="478"/>
          <ac:spMkLst>
            <pc:docMk/>
            <pc:sldMk cId="1299566034" sldId="342"/>
            <ac:spMk id="47" creationId="{FC8011F2-58AD-4335-B121-045A63D4450F}"/>
          </ac:spMkLst>
        </pc:spChg>
        <pc:spChg chg="del">
          <ac:chgData name="Sebastian Thiem" userId="49b13473-c476-4043-aab9-18952f4116ab" providerId="ADAL" clId="{8AC78E8D-7D5D-45D7-B39D-7F4A8F942F36}" dt="2019-10-29T17:46:09.696" v="37564" actId="478"/>
          <ac:spMkLst>
            <pc:docMk/>
            <pc:sldMk cId="1299566034" sldId="342"/>
            <ac:spMk id="48" creationId="{187923FB-2699-4C61-902F-B967B25544FB}"/>
          </ac:spMkLst>
        </pc:spChg>
        <pc:grpChg chg="del">
          <ac:chgData name="Sebastian Thiem" userId="49b13473-c476-4043-aab9-18952f4116ab" providerId="ADAL" clId="{8AC78E8D-7D5D-45D7-B39D-7F4A8F942F36}" dt="2019-10-29T17:46:09.696" v="37564" actId="478"/>
          <ac:grpSpMkLst>
            <pc:docMk/>
            <pc:sldMk cId="1299566034" sldId="342"/>
            <ac:grpSpMk id="18" creationId="{4DD6E994-9ACE-4084-A33F-C836C34D1E81}"/>
          </ac:grpSpMkLst>
        </pc:grpChg>
        <pc:grpChg chg="del">
          <ac:chgData name="Sebastian Thiem" userId="49b13473-c476-4043-aab9-18952f4116ab" providerId="ADAL" clId="{8AC78E8D-7D5D-45D7-B39D-7F4A8F942F36}" dt="2019-10-29T17:46:09.696" v="37564" actId="478"/>
          <ac:grpSpMkLst>
            <pc:docMk/>
            <pc:sldMk cId="1299566034" sldId="342"/>
            <ac:grpSpMk id="19" creationId="{45A99DB3-7EF5-48F9-AC22-4AB7FCE2DE81}"/>
          </ac:grpSpMkLst>
        </pc:grpChg>
        <pc:grpChg chg="del">
          <ac:chgData name="Sebastian Thiem" userId="49b13473-c476-4043-aab9-18952f4116ab" providerId="ADAL" clId="{8AC78E8D-7D5D-45D7-B39D-7F4A8F942F36}" dt="2019-10-29T17:46:09.696" v="37564" actId="478"/>
          <ac:grpSpMkLst>
            <pc:docMk/>
            <pc:sldMk cId="1299566034" sldId="342"/>
            <ac:grpSpMk id="22" creationId="{484E7F4D-0FC3-4825-8D8B-229E2DC312C6}"/>
          </ac:grpSpMkLst>
        </pc:grpChg>
        <pc:grpChg chg="del">
          <ac:chgData name="Sebastian Thiem" userId="49b13473-c476-4043-aab9-18952f4116ab" providerId="ADAL" clId="{8AC78E8D-7D5D-45D7-B39D-7F4A8F942F36}" dt="2019-10-29T17:46:09.696" v="37564" actId="478"/>
          <ac:grpSpMkLst>
            <pc:docMk/>
            <pc:sldMk cId="1299566034" sldId="342"/>
            <ac:grpSpMk id="25" creationId="{0DBF345B-031E-4642-9384-BBCDCED35C98}"/>
          </ac:grpSpMkLst>
        </pc:grpChg>
        <pc:grpChg chg="del">
          <ac:chgData name="Sebastian Thiem" userId="49b13473-c476-4043-aab9-18952f4116ab" providerId="ADAL" clId="{8AC78E8D-7D5D-45D7-B39D-7F4A8F942F36}" dt="2019-10-29T17:46:09.696" v="37564" actId="478"/>
          <ac:grpSpMkLst>
            <pc:docMk/>
            <pc:sldMk cId="1299566034" sldId="342"/>
            <ac:grpSpMk id="28" creationId="{8FCF382E-A197-4DE2-AE8E-0D85D3998ED4}"/>
          </ac:grpSpMkLst>
        </pc:grpChg>
        <pc:grpChg chg="del">
          <ac:chgData name="Sebastian Thiem" userId="49b13473-c476-4043-aab9-18952f4116ab" providerId="ADAL" clId="{8AC78E8D-7D5D-45D7-B39D-7F4A8F942F36}" dt="2019-10-29T17:46:09.696" v="37564" actId="478"/>
          <ac:grpSpMkLst>
            <pc:docMk/>
            <pc:sldMk cId="1299566034" sldId="342"/>
            <ac:grpSpMk id="31" creationId="{5FCFFEEF-AB27-472C-8225-8C899BEB73E1}"/>
          </ac:grpSpMkLst>
        </pc:grpChg>
        <pc:grpChg chg="del">
          <ac:chgData name="Sebastian Thiem" userId="49b13473-c476-4043-aab9-18952f4116ab" providerId="ADAL" clId="{8AC78E8D-7D5D-45D7-B39D-7F4A8F942F36}" dt="2019-10-29T17:46:09.696" v="37564" actId="478"/>
          <ac:grpSpMkLst>
            <pc:docMk/>
            <pc:sldMk cId="1299566034" sldId="342"/>
            <ac:grpSpMk id="34" creationId="{FBF618E1-4337-4367-BE10-09471FBBF7F1}"/>
          </ac:grpSpMkLst>
        </pc:grpChg>
        <pc:grpChg chg="del">
          <ac:chgData name="Sebastian Thiem" userId="49b13473-c476-4043-aab9-18952f4116ab" providerId="ADAL" clId="{8AC78E8D-7D5D-45D7-B39D-7F4A8F942F36}" dt="2019-10-29T17:46:09.696" v="37564" actId="478"/>
          <ac:grpSpMkLst>
            <pc:docMk/>
            <pc:sldMk cId="1299566034" sldId="342"/>
            <ac:grpSpMk id="37" creationId="{751C5D33-A5B5-43A9-8161-09DA9FD3FDE6}"/>
          </ac:grpSpMkLst>
        </pc:grpChg>
        <pc:grpChg chg="del">
          <ac:chgData name="Sebastian Thiem" userId="49b13473-c476-4043-aab9-18952f4116ab" providerId="ADAL" clId="{8AC78E8D-7D5D-45D7-B39D-7F4A8F942F36}" dt="2019-10-29T17:46:09.696" v="37564" actId="478"/>
          <ac:grpSpMkLst>
            <pc:docMk/>
            <pc:sldMk cId="1299566034" sldId="342"/>
            <ac:grpSpMk id="40" creationId="{DCB2F601-5B3E-42E6-A4EE-FA10B8AAC36D}"/>
          </ac:grpSpMkLst>
        </pc:grpChg>
        <pc:cxnChg chg="del">
          <ac:chgData name="Sebastian Thiem" userId="49b13473-c476-4043-aab9-18952f4116ab" providerId="ADAL" clId="{8AC78E8D-7D5D-45D7-B39D-7F4A8F942F36}" dt="2019-10-29T17:46:09.696" v="37564" actId="478"/>
          <ac:cxnSpMkLst>
            <pc:docMk/>
            <pc:sldMk cId="1299566034" sldId="342"/>
            <ac:cxnSpMk id="4" creationId="{998AF4C2-4FDC-4C80-B8E0-AA563221D8DD}"/>
          </ac:cxnSpMkLst>
        </pc:cxnChg>
      </pc:sldChg>
      <pc:sldChg chg="delSp modSp add setBg modNotesTx">
        <pc:chgData name="Sebastian Thiem" userId="49b13473-c476-4043-aab9-18952f4116ab" providerId="ADAL" clId="{8AC78E8D-7D5D-45D7-B39D-7F4A8F942F36}" dt="2019-10-30T17:31:50.154" v="46385" actId="20577"/>
        <pc:sldMkLst>
          <pc:docMk/>
          <pc:sldMk cId="2539294121" sldId="344"/>
        </pc:sldMkLst>
        <pc:spChg chg="del mod">
          <ac:chgData name="Sebastian Thiem" userId="49b13473-c476-4043-aab9-18952f4116ab" providerId="ADAL" clId="{8AC78E8D-7D5D-45D7-B39D-7F4A8F942F36}" dt="2019-10-25T02:00:15.586" v="25600" actId="478"/>
          <ac:spMkLst>
            <pc:docMk/>
            <pc:sldMk cId="2539294121" sldId="344"/>
            <ac:spMk id="2" creationId="{767A55DA-FCA6-4E3F-811A-0336EFF6D69B}"/>
          </ac:spMkLst>
        </pc:spChg>
        <pc:picChg chg="del mod">
          <ac:chgData name="Sebastian Thiem" userId="49b13473-c476-4043-aab9-18952f4116ab" providerId="ADAL" clId="{8AC78E8D-7D5D-45D7-B39D-7F4A8F942F36}" dt="2019-10-25T02:00:13.633" v="25599" actId="478"/>
          <ac:picMkLst>
            <pc:docMk/>
            <pc:sldMk cId="2539294121" sldId="344"/>
            <ac:picMk id="4" creationId="{78516D18-1041-4A36-8C2D-0F648C8C7C89}"/>
          </ac:picMkLst>
        </pc:picChg>
        <pc:picChg chg="mod">
          <ac:chgData name="Sebastian Thiem" userId="49b13473-c476-4043-aab9-18952f4116ab" providerId="ADAL" clId="{8AC78E8D-7D5D-45D7-B39D-7F4A8F942F36}" dt="2019-10-25T01:59:35.010" v="25591" actId="1076"/>
          <ac:picMkLst>
            <pc:docMk/>
            <pc:sldMk cId="2539294121" sldId="344"/>
            <ac:picMk id="8" creationId="{B86DB236-CEC7-4C89-9DC0-F5D1DE41C47D}"/>
          </ac:picMkLst>
        </pc:picChg>
        <pc:picChg chg="mod">
          <ac:chgData name="Sebastian Thiem" userId="49b13473-c476-4043-aab9-18952f4116ab" providerId="ADAL" clId="{8AC78E8D-7D5D-45D7-B39D-7F4A8F942F36}" dt="2019-10-25T02:00:02.964" v="25597" actId="1076"/>
          <ac:picMkLst>
            <pc:docMk/>
            <pc:sldMk cId="2539294121" sldId="344"/>
            <ac:picMk id="9" creationId="{54689C0C-E4E5-4F4E-8771-2D0E40CA16C8}"/>
          </ac:picMkLst>
        </pc:picChg>
      </pc:sldChg>
      <pc:sldChg chg="add modNotesTx">
        <pc:chgData name="Sebastian Thiem" userId="49b13473-c476-4043-aab9-18952f4116ab" providerId="ADAL" clId="{8AC78E8D-7D5D-45D7-B39D-7F4A8F942F36}" dt="2019-10-29T21:22:06.718" v="39626" actId="20577"/>
        <pc:sldMkLst>
          <pc:docMk/>
          <pc:sldMk cId="3514749580" sldId="345"/>
        </pc:sldMkLst>
      </pc:sldChg>
      <pc:sldChg chg="addSp delSp modSp add modNotesTx">
        <pc:chgData name="Sebastian Thiem" userId="49b13473-c476-4043-aab9-18952f4116ab" providerId="ADAL" clId="{8AC78E8D-7D5D-45D7-B39D-7F4A8F942F36}" dt="2019-10-30T22:23:58.883" v="48671" actId="20577"/>
        <pc:sldMkLst>
          <pc:docMk/>
          <pc:sldMk cId="2950618362" sldId="346"/>
        </pc:sldMkLst>
        <pc:spChg chg="del mod">
          <ac:chgData name="Sebastian Thiem" userId="49b13473-c476-4043-aab9-18952f4116ab" providerId="ADAL" clId="{8AC78E8D-7D5D-45D7-B39D-7F4A8F942F36}" dt="2019-10-25T02:39:18.792" v="28207" actId="478"/>
          <ac:spMkLst>
            <pc:docMk/>
            <pc:sldMk cId="2950618362" sldId="346"/>
            <ac:spMk id="2" creationId="{0E6F75AE-DBB4-4FB0-9E62-2668AD96CE27}"/>
          </ac:spMkLst>
        </pc:spChg>
        <pc:spChg chg="del">
          <ac:chgData name="Sebastian Thiem" userId="49b13473-c476-4043-aab9-18952f4116ab" providerId="ADAL" clId="{8AC78E8D-7D5D-45D7-B39D-7F4A8F942F36}" dt="2019-10-25T02:39:17.467" v="28205" actId="478"/>
          <ac:spMkLst>
            <pc:docMk/>
            <pc:sldMk cId="2950618362" sldId="346"/>
            <ac:spMk id="3" creationId="{E71CC4FC-D407-4FC8-A478-F5ED67A32E20}"/>
          </ac:spMkLst>
        </pc:spChg>
        <pc:spChg chg="add del">
          <ac:chgData name="Sebastian Thiem" userId="49b13473-c476-4043-aab9-18952f4116ab" providerId="ADAL" clId="{8AC78E8D-7D5D-45D7-B39D-7F4A8F942F36}" dt="2019-10-25T02:39:20.756" v="28209"/>
          <ac:spMkLst>
            <pc:docMk/>
            <pc:sldMk cId="2950618362" sldId="346"/>
            <ac:spMk id="4" creationId="{86C2BE3B-4944-4F86-B3F1-E5F33D066BC6}"/>
          </ac:spMkLst>
        </pc:spChg>
        <pc:spChg chg="add del">
          <ac:chgData name="Sebastian Thiem" userId="49b13473-c476-4043-aab9-18952f4116ab" providerId="ADAL" clId="{8AC78E8D-7D5D-45D7-B39D-7F4A8F942F36}" dt="2019-10-25T02:39:24.064" v="28211"/>
          <ac:spMkLst>
            <pc:docMk/>
            <pc:sldMk cId="2950618362" sldId="346"/>
            <ac:spMk id="5" creationId="{BD6C054F-920E-4D97-86C4-5018CE8D1FED}"/>
          </ac:spMkLst>
        </pc:spChg>
        <pc:spChg chg="add mod">
          <ac:chgData name="Sebastian Thiem" userId="49b13473-c476-4043-aab9-18952f4116ab" providerId="ADAL" clId="{8AC78E8D-7D5D-45D7-B39D-7F4A8F942F36}" dt="2019-10-25T02:40:20.711" v="28233" actId="403"/>
          <ac:spMkLst>
            <pc:docMk/>
            <pc:sldMk cId="2950618362" sldId="346"/>
            <ac:spMk id="8" creationId="{A5CC0DE6-CE84-4D0D-A12F-E67AEAA63C8E}"/>
          </ac:spMkLst>
        </pc:spChg>
        <pc:picChg chg="add mod modCrop">
          <ac:chgData name="Sebastian Thiem" userId="49b13473-c476-4043-aab9-18952f4116ab" providerId="ADAL" clId="{8AC78E8D-7D5D-45D7-B39D-7F4A8F942F36}" dt="2019-10-25T16:55:49.877" v="30233" actId="18131"/>
          <ac:picMkLst>
            <pc:docMk/>
            <pc:sldMk cId="2950618362" sldId="346"/>
            <ac:picMk id="7" creationId="{7C2ECDC7-2F0F-425A-9FEA-306B971B8CFA}"/>
          </ac:picMkLst>
        </pc:picChg>
      </pc:sldChg>
      <pc:sldChg chg="addSp delSp modSp add modNotesTx">
        <pc:chgData name="Sebastian Thiem" userId="49b13473-c476-4043-aab9-18952f4116ab" providerId="ADAL" clId="{8AC78E8D-7D5D-45D7-B39D-7F4A8F942F36}" dt="2019-10-30T22:25:58.013" v="48743" actId="20577"/>
        <pc:sldMkLst>
          <pc:docMk/>
          <pc:sldMk cId="4092506186" sldId="347"/>
        </pc:sldMkLst>
        <pc:spChg chg="del">
          <ac:chgData name="Sebastian Thiem" userId="49b13473-c476-4043-aab9-18952f4116ab" providerId="ADAL" clId="{8AC78E8D-7D5D-45D7-B39D-7F4A8F942F36}" dt="2019-10-25T02:40:44.271" v="28236" actId="478"/>
          <ac:spMkLst>
            <pc:docMk/>
            <pc:sldMk cId="4092506186" sldId="347"/>
            <ac:spMk id="2" creationId="{AFACC55B-BBA2-45B6-AF95-64AF1B9045A1}"/>
          </ac:spMkLst>
        </pc:spChg>
        <pc:spChg chg="del">
          <ac:chgData name="Sebastian Thiem" userId="49b13473-c476-4043-aab9-18952f4116ab" providerId="ADAL" clId="{8AC78E8D-7D5D-45D7-B39D-7F4A8F942F36}" dt="2019-10-25T02:40:42.906" v="28235" actId="478"/>
          <ac:spMkLst>
            <pc:docMk/>
            <pc:sldMk cId="4092506186" sldId="347"/>
            <ac:spMk id="3" creationId="{D26A4086-228D-489A-847C-7C2FB7781DA5}"/>
          </ac:spMkLst>
        </pc:spChg>
        <pc:spChg chg="add mod">
          <ac:chgData name="Sebastian Thiem" userId="49b13473-c476-4043-aab9-18952f4116ab" providerId="ADAL" clId="{8AC78E8D-7D5D-45D7-B39D-7F4A8F942F36}" dt="2019-10-25T02:41:35.391" v="28250" actId="20577"/>
          <ac:spMkLst>
            <pc:docMk/>
            <pc:sldMk cId="4092506186" sldId="347"/>
            <ac:spMk id="6" creationId="{C87ACC4F-CD93-4F8B-933E-80AFE2CD4A45}"/>
          </ac:spMkLst>
        </pc:spChg>
        <pc:spChg chg="add mod">
          <ac:chgData name="Sebastian Thiem" userId="49b13473-c476-4043-aab9-18952f4116ab" providerId="ADAL" clId="{8AC78E8D-7D5D-45D7-B39D-7F4A8F942F36}" dt="2019-10-25T02:41:53.835" v="28253" actId="2085"/>
          <ac:spMkLst>
            <pc:docMk/>
            <pc:sldMk cId="4092506186" sldId="347"/>
            <ac:spMk id="7" creationId="{32F8D857-FE36-4155-BD25-D43C694E4F27}"/>
          </ac:spMkLst>
        </pc:spChg>
        <pc:picChg chg="add mod modCrop">
          <ac:chgData name="Sebastian Thiem" userId="49b13473-c476-4043-aab9-18952f4116ab" providerId="ADAL" clId="{8AC78E8D-7D5D-45D7-B39D-7F4A8F942F36}" dt="2019-10-25T02:41:24.109" v="28244" actId="1076"/>
          <ac:picMkLst>
            <pc:docMk/>
            <pc:sldMk cId="4092506186" sldId="347"/>
            <ac:picMk id="5" creationId="{CEE92F0F-D371-4C8E-80AA-24341C992EEE}"/>
          </ac:picMkLst>
        </pc:picChg>
      </pc:sldChg>
      <pc:sldChg chg="addSp delSp modSp add ord setBg modNotesTx">
        <pc:chgData name="Sebastian Thiem" userId="49b13473-c476-4043-aab9-18952f4116ab" providerId="ADAL" clId="{8AC78E8D-7D5D-45D7-B39D-7F4A8F942F36}" dt="2019-10-30T23:21:18.071" v="51144" actId="113"/>
        <pc:sldMkLst>
          <pc:docMk/>
          <pc:sldMk cId="2681375666" sldId="351"/>
        </pc:sldMkLst>
        <pc:spChg chg="mod">
          <ac:chgData name="Sebastian Thiem" userId="49b13473-c476-4043-aab9-18952f4116ab" providerId="ADAL" clId="{8AC78E8D-7D5D-45D7-B39D-7F4A8F942F36}" dt="2019-10-30T23:15:43.616" v="50756" actId="20577"/>
          <ac:spMkLst>
            <pc:docMk/>
            <pc:sldMk cId="2681375666" sldId="351"/>
            <ac:spMk id="3" creationId="{BD70FBA9-BA1E-4DAE-8CB8-263EEEF3E3D5}"/>
          </ac:spMkLst>
        </pc:spChg>
        <pc:spChg chg="add mod">
          <ac:chgData name="Sebastian Thiem" userId="49b13473-c476-4043-aab9-18952f4116ab" providerId="ADAL" clId="{8AC78E8D-7D5D-45D7-B39D-7F4A8F942F36}" dt="2019-10-30T21:43:05.300" v="46906" actId="20577"/>
          <ac:spMkLst>
            <pc:docMk/>
            <pc:sldMk cId="2681375666" sldId="351"/>
            <ac:spMk id="5" creationId="{0DAB60F7-B58F-4AC4-B9E6-75F6161C3B8E}"/>
          </ac:spMkLst>
        </pc:spChg>
        <pc:graphicFrameChg chg="add del modGraphic">
          <ac:chgData name="Sebastian Thiem" userId="49b13473-c476-4043-aab9-18952f4116ab" providerId="ADAL" clId="{8AC78E8D-7D5D-45D7-B39D-7F4A8F942F36}" dt="2019-10-25T17:00:02.071" v="30287" actId="27309"/>
          <ac:graphicFrameMkLst>
            <pc:docMk/>
            <pc:sldMk cId="2681375666" sldId="351"/>
            <ac:graphicFrameMk id="4" creationId="{DE805441-D3E9-4AA6-A98B-A02F872EA05B}"/>
          </ac:graphicFrameMkLst>
        </pc:graphicFrameChg>
      </pc:sldChg>
      <pc:sldChg chg="modSp add setBg modNotesTx">
        <pc:chgData name="Sebastian Thiem" userId="49b13473-c476-4043-aab9-18952f4116ab" providerId="ADAL" clId="{8AC78E8D-7D5D-45D7-B39D-7F4A8F942F36}" dt="2019-10-31T00:05:11.611" v="51811" actId="20577"/>
        <pc:sldMkLst>
          <pc:docMk/>
          <pc:sldMk cId="2879467248" sldId="353"/>
        </pc:sldMkLst>
        <pc:spChg chg="mod">
          <ac:chgData name="Sebastian Thiem" userId="49b13473-c476-4043-aab9-18952f4116ab" providerId="ADAL" clId="{8AC78E8D-7D5D-45D7-B39D-7F4A8F942F36}" dt="2019-10-30T21:59:47.861" v="47351" actId="20577"/>
          <ac:spMkLst>
            <pc:docMk/>
            <pc:sldMk cId="2879467248" sldId="353"/>
            <ac:spMk id="21" creationId="{0DBA0747-A9D7-44D5-8EBC-2A9B574D1DB3}"/>
          </ac:spMkLst>
        </pc:spChg>
      </pc:sldChg>
      <pc:sldChg chg="addSp delSp modSp add modNotesTx">
        <pc:chgData name="Sebastian Thiem" userId="49b13473-c476-4043-aab9-18952f4116ab" providerId="ADAL" clId="{8AC78E8D-7D5D-45D7-B39D-7F4A8F942F36}" dt="2019-10-29T23:54:49.075" v="44121" actId="478"/>
        <pc:sldMkLst>
          <pc:docMk/>
          <pc:sldMk cId="2453972979" sldId="354"/>
        </pc:sldMkLst>
        <pc:spChg chg="add del mod ord">
          <ac:chgData name="Sebastian Thiem" userId="49b13473-c476-4043-aab9-18952f4116ab" providerId="ADAL" clId="{8AC78E8D-7D5D-45D7-B39D-7F4A8F942F36}" dt="2019-10-29T23:47:41.680" v="44040" actId="478"/>
          <ac:spMkLst>
            <pc:docMk/>
            <pc:sldMk cId="2453972979" sldId="354"/>
            <ac:spMk id="4" creationId="{A98DFED9-A576-4A81-B6DE-9F7232968875}"/>
          </ac:spMkLst>
        </pc:spChg>
        <pc:spChg chg="add del mod ord">
          <ac:chgData name="Sebastian Thiem" userId="49b13473-c476-4043-aab9-18952f4116ab" providerId="ADAL" clId="{8AC78E8D-7D5D-45D7-B39D-7F4A8F942F36}" dt="2019-10-29T23:47:41.680" v="44040" actId="478"/>
          <ac:spMkLst>
            <pc:docMk/>
            <pc:sldMk cId="2453972979" sldId="354"/>
            <ac:spMk id="7" creationId="{98695747-F03D-4321-9121-03C3928CA70B}"/>
          </ac:spMkLst>
        </pc:spChg>
        <pc:spChg chg="mod">
          <ac:chgData name="Sebastian Thiem" userId="49b13473-c476-4043-aab9-18952f4116ab" providerId="ADAL" clId="{8AC78E8D-7D5D-45D7-B39D-7F4A8F942F36}" dt="2019-10-29T23:39:49.346" v="43971" actId="403"/>
          <ac:spMkLst>
            <pc:docMk/>
            <pc:sldMk cId="2453972979" sldId="354"/>
            <ac:spMk id="10" creationId="{170D4A50-5F3B-48BD-8222-88909C0B3B3A}"/>
          </ac:spMkLst>
        </pc:spChg>
        <pc:spChg chg="mod">
          <ac:chgData name="Sebastian Thiem" userId="49b13473-c476-4043-aab9-18952f4116ab" providerId="ADAL" clId="{8AC78E8D-7D5D-45D7-B39D-7F4A8F942F36}" dt="2019-10-29T23:53:48.889" v="44113" actId="1076"/>
          <ac:spMkLst>
            <pc:docMk/>
            <pc:sldMk cId="2453972979" sldId="354"/>
            <ac:spMk id="13" creationId="{DB3E1633-B17B-4A58-9668-56CD4DD84053}"/>
          </ac:spMkLst>
        </pc:spChg>
        <pc:spChg chg="mod">
          <ac:chgData name="Sebastian Thiem" userId="49b13473-c476-4043-aab9-18952f4116ab" providerId="ADAL" clId="{8AC78E8D-7D5D-45D7-B39D-7F4A8F942F36}" dt="2019-10-29T23:39:49.346" v="43971" actId="403"/>
          <ac:spMkLst>
            <pc:docMk/>
            <pc:sldMk cId="2453972979" sldId="354"/>
            <ac:spMk id="14" creationId="{44B482E7-58A5-404A-B6D1-62F145E3D366}"/>
          </ac:spMkLst>
        </pc:spChg>
        <pc:spChg chg="mod">
          <ac:chgData name="Sebastian Thiem" userId="49b13473-c476-4043-aab9-18952f4116ab" providerId="ADAL" clId="{8AC78E8D-7D5D-45D7-B39D-7F4A8F942F36}" dt="2019-10-29T23:40:35.202" v="43981" actId="14100"/>
          <ac:spMkLst>
            <pc:docMk/>
            <pc:sldMk cId="2453972979" sldId="354"/>
            <ac:spMk id="18" creationId="{49A940DA-C875-4D7E-9984-C19F4EB99F73}"/>
          </ac:spMkLst>
        </pc:spChg>
        <pc:spChg chg="mod">
          <ac:chgData name="Sebastian Thiem" userId="49b13473-c476-4043-aab9-18952f4116ab" providerId="ADAL" clId="{8AC78E8D-7D5D-45D7-B39D-7F4A8F942F36}" dt="2019-10-29T23:50:29.606" v="44083" actId="1076"/>
          <ac:spMkLst>
            <pc:docMk/>
            <pc:sldMk cId="2453972979" sldId="354"/>
            <ac:spMk id="19" creationId="{11D115CC-F264-4DA5-A3CD-50CC73BF8327}"/>
          </ac:spMkLst>
        </pc:spChg>
        <pc:spChg chg="add del mod">
          <ac:chgData name="Sebastian Thiem" userId="49b13473-c476-4043-aab9-18952f4116ab" providerId="ADAL" clId="{8AC78E8D-7D5D-45D7-B39D-7F4A8F942F36}" dt="2019-10-29T23:54:49.075" v="44121" actId="478"/>
          <ac:spMkLst>
            <pc:docMk/>
            <pc:sldMk cId="2453972979" sldId="354"/>
            <ac:spMk id="25" creationId="{AD7A879D-4FF9-44B3-9D02-EF2C7F4255C6}"/>
          </ac:spMkLst>
        </pc:spChg>
        <pc:spChg chg="add del mod">
          <ac:chgData name="Sebastian Thiem" userId="49b13473-c476-4043-aab9-18952f4116ab" providerId="ADAL" clId="{8AC78E8D-7D5D-45D7-B39D-7F4A8F942F36}" dt="2019-10-29T23:54:47.504" v="44120" actId="478"/>
          <ac:spMkLst>
            <pc:docMk/>
            <pc:sldMk cId="2453972979" sldId="354"/>
            <ac:spMk id="29" creationId="{389C9EF6-3A96-4C72-8DBF-84E7FB4DD4CF}"/>
          </ac:spMkLst>
        </pc:spChg>
        <pc:cxnChg chg="del">
          <ac:chgData name="Sebastian Thiem" userId="49b13473-c476-4043-aab9-18952f4116ab" providerId="ADAL" clId="{8AC78E8D-7D5D-45D7-B39D-7F4A8F942F36}" dt="2019-10-28T21:37:01.244" v="36395" actId="478"/>
          <ac:cxnSpMkLst>
            <pc:docMk/>
            <pc:sldMk cId="2453972979" sldId="354"/>
            <ac:cxnSpMk id="3" creationId="{9DE03F70-C304-44D6-8F00-834606191539}"/>
          </ac:cxnSpMkLst>
        </pc:cxnChg>
        <pc:cxnChg chg="add del mod">
          <ac:chgData name="Sebastian Thiem" userId="49b13473-c476-4043-aab9-18952f4116ab" providerId="ADAL" clId="{8AC78E8D-7D5D-45D7-B39D-7F4A8F942F36}" dt="2019-10-29T23:47:53.461" v="44042" actId="11529"/>
          <ac:cxnSpMkLst>
            <pc:docMk/>
            <pc:sldMk cId="2453972979" sldId="354"/>
            <ac:cxnSpMk id="9" creationId="{F74A3155-D548-42DB-9FD9-BFB8F0BF0AF3}"/>
          </ac:cxnSpMkLst>
        </pc:cxnChg>
        <pc:cxnChg chg="add del mod ord">
          <ac:chgData name="Sebastian Thiem" userId="49b13473-c476-4043-aab9-18952f4116ab" providerId="ADAL" clId="{8AC78E8D-7D5D-45D7-B39D-7F4A8F942F36}" dt="2019-10-29T23:47:41.680" v="44040" actId="478"/>
          <ac:cxnSpMkLst>
            <pc:docMk/>
            <pc:sldMk cId="2453972979" sldId="354"/>
            <ac:cxnSpMk id="12" creationId="{3957073C-A92C-4541-9AF6-61FE77EFAE8E}"/>
          </ac:cxnSpMkLst>
        </pc:cxnChg>
        <pc:cxnChg chg="add del mod">
          <ac:chgData name="Sebastian Thiem" userId="49b13473-c476-4043-aab9-18952f4116ab" providerId="ADAL" clId="{8AC78E8D-7D5D-45D7-B39D-7F4A8F942F36}" dt="2019-10-29T23:48:03.799" v="44044" actId="11529"/>
          <ac:cxnSpMkLst>
            <pc:docMk/>
            <pc:sldMk cId="2453972979" sldId="354"/>
            <ac:cxnSpMk id="17" creationId="{2542D1F1-1244-4B69-BC7A-E374B152E94F}"/>
          </ac:cxnSpMkLst>
        </pc:cxnChg>
        <pc:cxnChg chg="add del mod">
          <ac:chgData name="Sebastian Thiem" userId="49b13473-c476-4043-aab9-18952f4116ab" providerId="ADAL" clId="{8AC78E8D-7D5D-45D7-B39D-7F4A8F942F36}" dt="2019-10-29T23:54:43.538" v="44118" actId="478"/>
          <ac:cxnSpMkLst>
            <pc:docMk/>
            <pc:sldMk cId="2453972979" sldId="354"/>
            <ac:cxnSpMk id="22" creationId="{7242FFE8-C2AA-4872-9DFF-D60AA8DEB6F4}"/>
          </ac:cxnSpMkLst>
        </pc:cxnChg>
        <pc:cxnChg chg="add del mod">
          <ac:chgData name="Sebastian Thiem" userId="49b13473-c476-4043-aab9-18952f4116ab" providerId="ADAL" clId="{8AC78E8D-7D5D-45D7-B39D-7F4A8F942F36}" dt="2019-10-29T23:54:45.209" v="44119" actId="478"/>
          <ac:cxnSpMkLst>
            <pc:docMk/>
            <pc:sldMk cId="2453972979" sldId="354"/>
            <ac:cxnSpMk id="24" creationId="{F6210E1A-5849-4F74-8CCE-B94F1EDA7E9D}"/>
          </ac:cxnSpMkLst>
        </pc:cxnChg>
        <pc:cxnChg chg="add del">
          <ac:chgData name="Sebastian Thiem" userId="49b13473-c476-4043-aab9-18952f4116ab" providerId="ADAL" clId="{8AC78E8D-7D5D-45D7-B39D-7F4A8F942F36}" dt="2019-10-29T23:54:35.395" v="44115"/>
          <ac:cxnSpMkLst>
            <pc:docMk/>
            <pc:sldMk cId="2453972979" sldId="354"/>
            <ac:cxnSpMk id="32" creationId="{2E7791EB-89CB-44CB-A42D-DE4882AFEDDD}"/>
          </ac:cxnSpMkLst>
        </pc:cxnChg>
      </pc:sldChg>
      <pc:sldChg chg="addSp delSp modSp add modNotesTx">
        <pc:chgData name="Sebastian Thiem" userId="49b13473-c476-4043-aab9-18952f4116ab" providerId="ADAL" clId="{8AC78E8D-7D5D-45D7-B39D-7F4A8F942F36}" dt="2019-10-30T00:14:24.431" v="44147" actId="1076"/>
        <pc:sldMkLst>
          <pc:docMk/>
          <pc:sldMk cId="4160290792" sldId="357"/>
        </pc:sldMkLst>
        <pc:spChg chg="mod">
          <ac:chgData name="Sebastian Thiem" userId="49b13473-c476-4043-aab9-18952f4116ab" providerId="ADAL" clId="{8AC78E8D-7D5D-45D7-B39D-7F4A8F942F36}" dt="2019-10-29T23:55:41.416" v="44126" actId="1076"/>
          <ac:spMkLst>
            <pc:docMk/>
            <pc:sldMk cId="4160290792" sldId="357"/>
            <ac:spMk id="18" creationId="{49A940DA-C875-4D7E-9984-C19F4EB99F73}"/>
          </ac:spMkLst>
        </pc:spChg>
        <pc:grpChg chg="add del mod">
          <ac:chgData name="Sebastian Thiem" userId="49b13473-c476-4043-aab9-18952f4116ab" providerId="ADAL" clId="{8AC78E8D-7D5D-45D7-B39D-7F4A8F942F36}" dt="2019-10-30T00:14:24.431" v="44147" actId="1076"/>
          <ac:grpSpMkLst>
            <pc:docMk/>
            <pc:sldMk cId="4160290792" sldId="357"/>
            <ac:grpSpMk id="2" creationId="{DF99E1B1-300E-424A-B63E-9007BFEDDB63}"/>
          </ac:grpSpMkLst>
        </pc:grpChg>
        <pc:cxnChg chg="add mod topLvl">
          <ac:chgData name="Sebastian Thiem" userId="49b13473-c476-4043-aab9-18952f4116ab" providerId="ADAL" clId="{8AC78E8D-7D5D-45D7-B39D-7F4A8F942F36}" dt="2019-10-29T23:56:25.659" v="44134" actId="165"/>
          <ac:cxnSpMkLst>
            <pc:docMk/>
            <pc:sldMk cId="4160290792" sldId="357"/>
            <ac:cxnSpMk id="12" creationId="{8C0727E7-D9CF-4C1A-AD7A-D19E1160A852}"/>
          </ac:cxnSpMkLst>
        </pc:cxnChg>
        <pc:cxnChg chg="add mod topLvl">
          <ac:chgData name="Sebastian Thiem" userId="49b13473-c476-4043-aab9-18952f4116ab" providerId="ADAL" clId="{8AC78E8D-7D5D-45D7-B39D-7F4A8F942F36}" dt="2019-10-29T23:56:25.659" v="44134" actId="165"/>
          <ac:cxnSpMkLst>
            <pc:docMk/>
            <pc:sldMk cId="4160290792" sldId="357"/>
            <ac:cxnSpMk id="16" creationId="{C977ECA7-7F00-41CD-8CEC-B8BCD1800E2F}"/>
          </ac:cxnSpMkLst>
        </pc:cxnChg>
        <pc:cxnChg chg="add mod topLvl">
          <ac:chgData name="Sebastian Thiem" userId="49b13473-c476-4043-aab9-18952f4116ab" providerId="ADAL" clId="{8AC78E8D-7D5D-45D7-B39D-7F4A8F942F36}" dt="2019-10-29T23:56:25.659" v="44134" actId="165"/>
          <ac:cxnSpMkLst>
            <pc:docMk/>
            <pc:sldMk cId="4160290792" sldId="357"/>
            <ac:cxnSpMk id="17" creationId="{09BAEB0A-EC55-45C1-A369-72DE97F2E747}"/>
          </ac:cxnSpMkLst>
        </pc:cxnChg>
        <pc:cxnChg chg="add mod topLvl">
          <ac:chgData name="Sebastian Thiem" userId="49b13473-c476-4043-aab9-18952f4116ab" providerId="ADAL" clId="{8AC78E8D-7D5D-45D7-B39D-7F4A8F942F36}" dt="2019-10-29T23:56:25.659" v="44134" actId="165"/>
          <ac:cxnSpMkLst>
            <pc:docMk/>
            <pc:sldMk cId="4160290792" sldId="357"/>
            <ac:cxnSpMk id="21" creationId="{50F12F38-30FD-4CDB-B994-4DBEEA2638A1}"/>
          </ac:cxnSpMkLst>
        </pc:cxnChg>
        <pc:cxnChg chg="add mod topLvl">
          <ac:chgData name="Sebastian Thiem" userId="49b13473-c476-4043-aab9-18952f4116ab" providerId="ADAL" clId="{8AC78E8D-7D5D-45D7-B39D-7F4A8F942F36}" dt="2019-10-29T23:56:25.659" v="44134" actId="165"/>
          <ac:cxnSpMkLst>
            <pc:docMk/>
            <pc:sldMk cId="4160290792" sldId="357"/>
            <ac:cxnSpMk id="22" creationId="{152C3E98-9D8E-408D-A0DB-0A8DD736E877}"/>
          </ac:cxnSpMkLst>
        </pc:cxnChg>
        <pc:cxnChg chg="add mod topLvl">
          <ac:chgData name="Sebastian Thiem" userId="49b13473-c476-4043-aab9-18952f4116ab" providerId="ADAL" clId="{8AC78E8D-7D5D-45D7-B39D-7F4A8F942F36}" dt="2019-10-29T23:56:25.659" v="44134" actId="165"/>
          <ac:cxnSpMkLst>
            <pc:docMk/>
            <pc:sldMk cId="4160290792" sldId="357"/>
            <ac:cxnSpMk id="23" creationId="{1C73C255-A35E-44CE-A8AB-80E401DFDAA4}"/>
          </ac:cxnSpMkLst>
        </pc:cxnChg>
      </pc:sldChg>
      <pc:sldChg chg="modSp add modNotesTx">
        <pc:chgData name="Sebastian Thiem" userId="49b13473-c476-4043-aab9-18952f4116ab" providerId="ADAL" clId="{8AC78E8D-7D5D-45D7-B39D-7F4A8F942F36}" dt="2019-10-31T00:50:26.292" v="52030" actId="20577"/>
        <pc:sldMkLst>
          <pc:docMk/>
          <pc:sldMk cId="182407713" sldId="358"/>
        </pc:sldMkLst>
        <pc:spChg chg="mod">
          <ac:chgData name="Sebastian Thiem" userId="49b13473-c476-4043-aab9-18952f4116ab" providerId="ADAL" clId="{8AC78E8D-7D5D-45D7-B39D-7F4A8F942F36}" dt="2019-10-29T23:56:54.832" v="44140" actId="207"/>
          <ac:spMkLst>
            <pc:docMk/>
            <pc:sldMk cId="182407713" sldId="358"/>
            <ac:spMk id="13" creationId="{DB3E1633-B17B-4A58-9668-56CD4DD84053}"/>
          </ac:spMkLst>
        </pc:spChg>
      </pc:sldChg>
      <pc:sldChg chg="delSp modSp add modNotesTx">
        <pc:chgData name="Sebastian Thiem" userId="49b13473-c476-4043-aab9-18952f4116ab" providerId="ADAL" clId="{8AC78E8D-7D5D-45D7-B39D-7F4A8F942F36}" dt="2019-10-30T00:14:15.592" v="44146" actId="14100"/>
        <pc:sldMkLst>
          <pc:docMk/>
          <pc:sldMk cId="1652719612" sldId="359"/>
        </pc:sldMkLst>
        <pc:spChg chg="del">
          <ac:chgData name="Sebastian Thiem" userId="49b13473-c476-4043-aab9-18952f4116ab" providerId="ADAL" clId="{8AC78E8D-7D5D-45D7-B39D-7F4A8F942F36}" dt="2019-10-30T00:14:00.746" v="44141" actId="478"/>
          <ac:spMkLst>
            <pc:docMk/>
            <pc:sldMk cId="1652719612" sldId="359"/>
            <ac:spMk id="25" creationId="{AD7A879D-4FF9-44B3-9D02-EF2C7F4255C6}"/>
          </ac:spMkLst>
        </pc:spChg>
        <pc:spChg chg="del">
          <ac:chgData name="Sebastian Thiem" userId="49b13473-c476-4043-aab9-18952f4116ab" providerId="ADAL" clId="{8AC78E8D-7D5D-45D7-B39D-7F4A8F942F36}" dt="2019-10-30T00:14:02.867" v="44142" actId="478"/>
          <ac:spMkLst>
            <pc:docMk/>
            <pc:sldMk cId="1652719612" sldId="359"/>
            <ac:spMk id="29" creationId="{389C9EF6-3A96-4C72-8DBF-84E7FB4DD4CF}"/>
          </ac:spMkLst>
        </pc:spChg>
        <pc:cxnChg chg="mod">
          <ac:chgData name="Sebastian Thiem" userId="49b13473-c476-4043-aab9-18952f4116ab" providerId="ADAL" clId="{8AC78E8D-7D5D-45D7-B39D-7F4A8F942F36}" dt="2019-10-30T00:14:15.592" v="44146" actId="14100"/>
          <ac:cxnSpMkLst>
            <pc:docMk/>
            <pc:sldMk cId="1652719612" sldId="359"/>
            <ac:cxnSpMk id="22" creationId="{7242FFE8-C2AA-4872-9DFF-D60AA8DEB6F4}"/>
          </ac:cxnSpMkLst>
        </pc:cxnChg>
        <pc:cxnChg chg="del">
          <ac:chgData name="Sebastian Thiem" userId="49b13473-c476-4043-aab9-18952f4116ab" providerId="ADAL" clId="{8AC78E8D-7D5D-45D7-B39D-7F4A8F942F36}" dt="2019-10-30T00:14:04.381" v="44143" actId="478"/>
          <ac:cxnSpMkLst>
            <pc:docMk/>
            <pc:sldMk cId="1652719612" sldId="359"/>
            <ac:cxnSpMk id="24" creationId="{F6210E1A-5849-4F74-8CCE-B94F1EDA7E9D}"/>
          </ac:cxnSpMkLst>
        </pc:cxnChg>
      </pc:sldChg>
      <pc:sldChg chg="addSp delSp modSp add modNotesTx">
        <pc:chgData name="Sebastian Thiem" userId="49b13473-c476-4043-aab9-18952f4116ab" providerId="ADAL" clId="{8AC78E8D-7D5D-45D7-B39D-7F4A8F942F36}" dt="2019-10-31T00:00:58.766" v="51756" actId="20577"/>
        <pc:sldMkLst>
          <pc:docMk/>
          <pc:sldMk cId="841124955" sldId="366"/>
        </pc:sldMkLst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2" creationId="{641F53D8-AD69-4CCA-9759-548EF8F08039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3" creationId="{F21A23F9-3B57-48B8-9BDA-DD847E2A5C62}"/>
          </ac:spMkLst>
        </pc:spChg>
        <pc:spChg chg="add del mod">
          <ac:chgData name="Sebastian Thiem" userId="49b13473-c476-4043-aab9-18952f4116ab" providerId="ADAL" clId="{8AC78E8D-7D5D-45D7-B39D-7F4A8F942F36}" dt="2019-10-30T17:07:41.054" v="45724" actId="478"/>
          <ac:spMkLst>
            <pc:docMk/>
            <pc:sldMk cId="841124955" sldId="366"/>
            <ac:spMk id="6" creationId="{A044823F-043B-40A6-9D68-05DD6CC297BB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7" creationId="{2B4D1F42-5BF0-4780-AE89-43F4CC153AE2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8" creationId="{AB3A323E-CC64-4C79-A4B1-7552232C39E8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9" creationId="{718898AF-1A5D-44B4-98DA-96AAB3E0E3D9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10" creationId="{9D7574CC-881B-4D9D-B2A6-15765C1267FD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11" creationId="{0A69A593-A007-4BCE-A33F-BEA8A3891B81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12" creationId="{A4562910-8F15-423B-9DDE-161EC9A5A0C2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13" creationId="{352EF3C4-C086-43EB-8C7A-821458C565F3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14" creationId="{2ACAE9D5-4A5C-4140-B25E-F90E015E6561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15" creationId="{ABAE695B-8A10-40E1-ADA0-6A7AC70EECEF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16" creationId="{E67ED711-381C-4189-AD87-E14D509BC233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17" creationId="{9A139B02-1892-4C37-B395-EE20717C016F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18" creationId="{8E0E94F6-D5BC-4C2D-BE54-52BC159AB17F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19" creationId="{EB207B9F-7489-497F-8BE3-BF157BABCEEA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20" creationId="{93BDBDF2-A2A4-4EEA-8340-5A02CE43A00C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21" creationId="{F170C1B1-52D6-4DB8-BAEE-635223E39142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22" creationId="{5BE6F0D2-CE9D-4D1D-9377-A9B9308258A8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26" creationId="{3A59854B-6AB6-4B25-8339-3001C5DB9EBD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27" creationId="{D4DCB5F4-B12B-45A0-8302-2F080364B5A9}"/>
          </ac:spMkLst>
        </pc:spChg>
        <pc:spChg chg="add del mod">
          <ac:chgData name="Sebastian Thiem" userId="49b13473-c476-4043-aab9-18952f4116ab" providerId="ADAL" clId="{8AC78E8D-7D5D-45D7-B39D-7F4A8F942F36}" dt="2019-10-30T17:07:44.123" v="45725" actId="478"/>
          <ac:spMkLst>
            <pc:docMk/>
            <pc:sldMk cId="841124955" sldId="366"/>
            <ac:spMk id="28" creationId="{8BFA2A73-13EA-428A-B11F-6B7F460E3171}"/>
          </ac:spMkLst>
        </pc:spChg>
        <pc:spChg chg="del mod">
          <ac:chgData name="Sebastian Thiem" userId="49b13473-c476-4043-aab9-18952f4116ab" providerId="ADAL" clId="{8AC78E8D-7D5D-45D7-B39D-7F4A8F942F36}" dt="2019-10-30T17:05:47.504" v="45706" actId="478"/>
          <ac:spMkLst>
            <pc:docMk/>
            <pc:sldMk cId="841124955" sldId="366"/>
            <ac:spMk id="29" creationId="{0EE09185-6807-413E-987F-AE8433A7DFE0}"/>
          </ac:spMkLst>
        </pc:spChg>
        <pc:spChg chg="del">
          <ac:chgData name="Sebastian Thiem" userId="49b13473-c476-4043-aab9-18952f4116ab" providerId="ADAL" clId="{8AC78E8D-7D5D-45D7-B39D-7F4A8F942F36}" dt="2019-10-30T17:05:47.504" v="45706" actId="478"/>
          <ac:spMkLst>
            <pc:docMk/>
            <pc:sldMk cId="841124955" sldId="366"/>
            <ac:spMk id="30" creationId="{403E0DB0-0DC5-4FD4-BD80-80A894EABA06}"/>
          </ac:spMkLst>
        </pc:spChg>
        <pc:spChg chg="del">
          <ac:chgData name="Sebastian Thiem" userId="49b13473-c476-4043-aab9-18952f4116ab" providerId="ADAL" clId="{8AC78E8D-7D5D-45D7-B39D-7F4A8F942F36}" dt="2019-10-30T17:05:47.504" v="45706" actId="478"/>
          <ac:spMkLst>
            <pc:docMk/>
            <pc:sldMk cId="841124955" sldId="366"/>
            <ac:spMk id="31" creationId="{92AE9F88-0AEA-4CB0-BB28-ADE5950CCF55}"/>
          </ac:spMkLst>
        </pc:spChg>
        <pc:picChg chg="mod">
          <ac:chgData name="Sebastian Thiem" userId="49b13473-c476-4043-aab9-18952f4116ab" providerId="ADAL" clId="{8AC78E8D-7D5D-45D7-B39D-7F4A8F942F36}" dt="2019-10-30T17:04:55.117" v="45696" actId="14100"/>
          <ac:picMkLst>
            <pc:docMk/>
            <pc:sldMk cId="841124955" sldId="366"/>
            <ac:picMk id="4" creationId="{20F72040-AE8C-4DF8-938D-49677B5502EE}"/>
          </ac:picMkLst>
        </pc:picChg>
        <pc:picChg chg="del">
          <ac:chgData name="Sebastian Thiem" userId="49b13473-c476-4043-aab9-18952f4116ab" providerId="ADAL" clId="{8AC78E8D-7D5D-45D7-B39D-7F4A8F942F36}" dt="2019-10-30T17:03:48.866" v="45686" actId="478"/>
          <ac:picMkLst>
            <pc:docMk/>
            <pc:sldMk cId="841124955" sldId="366"/>
            <ac:picMk id="5" creationId="{70FFE0C6-E7F7-4749-A6B0-4E0BD0D0C4B1}"/>
          </ac:picMkLst>
        </pc:picChg>
        <pc:picChg chg="add mod ord modCrop">
          <ac:chgData name="Sebastian Thiem" userId="49b13473-c476-4043-aab9-18952f4116ab" providerId="ADAL" clId="{8AC78E8D-7D5D-45D7-B39D-7F4A8F942F36}" dt="2019-10-30T17:05:17.661" v="45701" actId="1076"/>
          <ac:picMkLst>
            <pc:docMk/>
            <pc:sldMk cId="841124955" sldId="366"/>
            <ac:picMk id="24" creationId="{E84DC22D-489F-41CA-851D-D1BAE069D0CE}"/>
          </ac:picMkLst>
        </pc:picChg>
      </pc:sldChg>
      <pc:sldChg chg="modSp add modNotesTx">
        <pc:chgData name="Sebastian Thiem" userId="49b13473-c476-4043-aab9-18952f4116ab" providerId="ADAL" clId="{8AC78E8D-7D5D-45D7-B39D-7F4A8F942F36}" dt="2019-10-30T17:34:42.018" v="46580" actId="113"/>
        <pc:sldMkLst>
          <pc:docMk/>
          <pc:sldMk cId="124855739" sldId="367"/>
        </pc:sldMkLst>
        <pc:spChg chg="mod">
          <ac:chgData name="Sebastian Thiem" userId="49b13473-c476-4043-aab9-18952f4116ab" providerId="ADAL" clId="{8AC78E8D-7D5D-45D7-B39D-7F4A8F942F36}" dt="2019-10-30T17:13:19.827" v="45908" actId="20577"/>
          <ac:spMkLst>
            <pc:docMk/>
            <pc:sldMk cId="124855739" sldId="367"/>
            <ac:spMk id="2" creationId="{641F53D8-AD69-4CCA-9759-548EF8F08039}"/>
          </ac:spMkLst>
        </pc:spChg>
        <pc:spChg chg="mod">
          <ac:chgData name="Sebastian Thiem" userId="49b13473-c476-4043-aab9-18952f4116ab" providerId="ADAL" clId="{8AC78E8D-7D5D-45D7-B39D-7F4A8F942F36}" dt="2019-10-30T17:13:17.044" v="45906" actId="20577"/>
          <ac:spMkLst>
            <pc:docMk/>
            <pc:sldMk cId="124855739" sldId="367"/>
            <ac:spMk id="8" creationId="{AB3A323E-CC64-4C79-A4B1-7552232C39E8}"/>
          </ac:spMkLst>
        </pc:spChg>
        <pc:spChg chg="mod">
          <ac:chgData name="Sebastian Thiem" userId="49b13473-c476-4043-aab9-18952f4116ab" providerId="ADAL" clId="{8AC78E8D-7D5D-45D7-B39D-7F4A8F942F36}" dt="2019-10-30T17:13:10.601" v="45904" actId="20577"/>
          <ac:spMkLst>
            <pc:docMk/>
            <pc:sldMk cId="124855739" sldId="367"/>
            <ac:spMk id="11" creationId="{0A69A593-A007-4BCE-A33F-BEA8A3891B81}"/>
          </ac:spMkLst>
        </pc:spChg>
        <pc:spChg chg="mod">
          <ac:chgData name="Sebastian Thiem" userId="49b13473-c476-4043-aab9-18952f4116ab" providerId="ADAL" clId="{8AC78E8D-7D5D-45D7-B39D-7F4A8F942F36}" dt="2019-10-30T17:13:22.086" v="45910" actId="20577"/>
          <ac:spMkLst>
            <pc:docMk/>
            <pc:sldMk cId="124855739" sldId="367"/>
            <ac:spMk id="17" creationId="{9A139B02-1892-4C37-B395-EE20717C016F}"/>
          </ac:spMkLst>
        </pc:spChg>
      </pc:sldChg>
      <pc:sldChg chg="modSp add modNotesTx">
        <pc:chgData name="Sebastian Thiem" userId="49b13473-c476-4043-aab9-18952f4116ab" providerId="ADAL" clId="{8AC78E8D-7D5D-45D7-B39D-7F4A8F942F36}" dt="2019-10-30T23:55:35.809" v="51466" actId="20577"/>
        <pc:sldMkLst>
          <pc:docMk/>
          <pc:sldMk cId="2643373240" sldId="368"/>
        </pc:sldMkLst>
        <pc:spChg chg="mod">
          <ac:chgData name="Sebastian Thiem" userId="49b13473-c476-4043-aab9-18952f4116ab" providerId="ADAL" clId="{8AC78E8D-7D5D-45D7-B39D-7F4A8F942F36}" dt="2019-10-30T22:07:08.064" v="47366" actId="6549"/>
          <ac:spMkLst>
            <pc:docMk/>
            <pc:sldMk cId="2643373240" sldId="368"/>
            <ac:spMk id="3" creationId="{BD70FBA9-BA1E-4DAE-8CB8-263EEEF3E3D5}"/>
          </ac:spMkLst>
        </pc:spChg>
      </pc:sldChg>
      <pc:sldChg chg="addSp delSp modSp add modNotesTx">
        <pc:chgData name="Sebastian Thiem" userId="49b13473-c476-4043-aab9-18952f4116ab" providerId="ADAL" clId="{8AC78E8D-7D5D-45D7-B39D-7F4A8F942F36}" dt="2019-10-31T00:58:19.431" v="52092" actId="478"/>
        <pc:sldMkLst>
          <pc:docMk/>
          <pc:sldMk cId="2123347437" sldId="369"/>
        </pc:sldMkLst>
        <pc:spChg chg="add del">
          <ac:chgData name="Sebastian Thiem" userId="49b13473-c476-4043-aab9-18952f4116ab" providerId="ADAL" clId="{8AC78E8D-7D5D-45D7-B39D-7F4A8F942F36}" dt="2019-10-31T00:55:35.960" v="52033"/>
          <ac:spMkLst>
            <pc:docMk/>
            <pc:sldMk cId="2123347437" sldId="369"/>
            <ac:spMk id="2" creationId="{A76FD0AD-21B3-49D4-A561-BE5D912C2E33}"/>
          </ac:spMkLst>
        </pc:spChg>
        <pc:spChg chg="add del">
          <ac:chgData name="Sebastian Thiem" userId="49b13473-c476-4043-aab9-18952f4116ab" providerId="ADAL" clId="{8AC78E8D-7D5D-45D7-B39D-7F4A8F942F36}" dt="2019-10-31T00:55:40.091" v="52035"/>
          <ac:spMkLst>
            <pc:docMk/>
            <pc:sldMk cId="2123347437" sldId="369"/>
            <ac:spMk id="3" creationId="{3FF080DE-CEB4-45C4-8D1E-0DD0D306BC45}"/>
          </ac:spMkLst>
        </pc:spChg>
        <pc:spChg chg="add del">
          <ac:chgData name="Sebastian Thiem" userId="49b13473-c476-4043-aab9-18952f4116ab" providerId="ADAL" clId="{8AC78E8D-7D5D-45D7-B39D-7F4A8F942F36}" dt="2019-10-31T00:55:47.483" v="52038"/>
          <ac:spMkLst>
            <pc:docMk/>
            <pc:sldMk cId="2123347437" sldId="369"/>
            <ac:spMk id="4" creationId="{2CEB6758-DE27-4954-82AE-17FB0D92B2B9}"/>
          </ac:spMkLst>
        </pc:spChg>
        <pc:spChg chg="add del mod">
          <ac:chgData name="Sebastian Thiem" userId="49b13473-c476-4043-aab9-18952f4116ab" providerId="ADAL" clId="{8AC78E8D-7D5D-45D7-B39D-7F4A8F942F36}" dt="2019-10-31T00:58:19.431" v="52092" actId="478"/>
          <ac:spMkLst>
            <pc:docMk/>
            <pc:sldMk cId="2123347437" sldId="369"/>
            <ac:spMk id="5" creationId="{BC076406-6E82-429D-9118-0744BF272595}"/>
          </ac:spMkLst>
        </pc:spChg>
        <pc:spChg chg="add del mod">
          <ac:chgData name="Sebastian Thiem" userId="49b13473-c476-4043-aab9-18952f4116ab" providerId="ADAL" clId="{8AC78E8D-7D5D-45D7-B39D-7F4A8F942F36}" dt="2019-10-31T00:58:17.015" v="52091" actId="478"/>
          <ac:spMkLst>
            <pc:docMk/>
            <pc:sldMk cId="2123347437" sldId="369"/>
            <ac:spMk id="6" creationId="{F68DC402-8470-4081-9C41-873BFDDC72B6}"/>
          </ac:spMkLst>
        </pc:spChg>
        <pc:spChg chg="mod">
          <ac:chgData name="Sebastian Thiem" userId="49b13473-c476-4043-aab9-18952f4116ab" providerId="ADAL" clId="{8AC78E8D-7D5D-45D7-B39D-7F4A8F942F36}" dt="2019-10-31T00:56:38.345" v="52061" actId="20577"/>
          <ac:spMkLst>
            <pc:docMk/>
            <pc:sldMk cId="2123347437" sldId="369"/>
            <ac:spMk id="19" creationId="{7C0A98F4-858E-4593-8600-976242322B15}"/>
          </ac:spMkLst>
        </pc:spChg>
        <pc:spChg chg="mod">
          <ac:chgData name="Sebastian Thiem" userId="49b13473-c476-4043-aab9-18952f4116ab" providerId="ADAL" clId="{8AC78E8D-7D5D-45D7-B39D-7F4A8F942F36}" dt="2019-10-31T00:58:09.980" v="52090" actId="20577"/>
          <ac:spMkLst>
            <pc:docMk/>
            <pc:sldMk cId="2123347437" sldId="369"/>
            <ac:spMk id="21" creationId="{0DBA0747-A9D7-44D5-8EBC-2A9B574D1DB3}"/>
          </ac:spMkLst>
        </pc:spChg>
      </pc:sldChg>
      <pc:sldChg chg="modSp add modNotesTx">
        <pc:chgData name="Sebastian Thiem" userId="49b13473-c476-4043-aab9-18952f4116ab" providerId="ADAL" clId="{8AC78E8D-7D5D-45D7-B39D-7F4A8F942F36}" dt="2019-10-31T00:05:58.431" v="51885" actId="20577"/>
        <pc:sldMkLst>
          <pc:docMk/>
          <pc:sldMk cId="1171083583" sldId="370"/>
        </pc:sldMkLst>
        <pc:spChg chg="mod">
          <ac:chgData name="Sebastian Thiem" userId="49b13473-c476-4043-aab9-18952f4116ab" providerId="ADAL" clId="{8AC78E8D-7D5D-45D7-B39D-7F4A8F942F36}" dt="2019-10-30T22:16:54.939" v="48461" actId="20577"/>
          <ac:spMkLst>
            <pc:docMk/>
            <pc:sldMk cId="1171083583" sldId="370"/>
            <ac:spMk id="21" creationId="{0DBA0747-A9D7-44D5-8EBC-2A9B574D1DB3}"/>
          </ac:spMkLst>
        </pc:spChg>
      </pc:sldChg>
      <pc:sldChg chg="modSp add modNotesTx">
        <pc:chgData name="Sebastian Thiem" userId="49b13473-c476-4043-aab9-18952f4116ab" providerId="ADAL" clId="{8AC78E8D-7D5D-45D7-B39D-7F4A8F942F36}" dt="2019-10-31T00:07:55.098" v="51997" actId="20577"/>
        <pc:sldMkLst>
          <pc:docMk/>
          <pc:sldMk cId="1316387589" sldId="371"/>
        </pc:sldMkLst>
        <pc:spChg chg="mod">
          <ac:chgData name="Sebastian Thiem" userId="49b13473-c476-4043-aab9-18952f4116ab" providerId="ADAL" clId="{8AC78E8D-7D5D-45D7-B39D-7F4A8F942F36}" dt="2019-10-30T22:17:06.764" v="48465" actId="20577"/>
          <ac:spMkLst>
            <pc:docMk/>
            <pc:sldMk cId="1316387589" sldId="371"/>
            <ac:spMk id="21" creationId="{0DBA0747-A9D7-44D5-8EBC-2A9B574D1D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6C31C-1995-464E-A118-787237ED1AA5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F5CBB-740A-4C36-A779-2561D398A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4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afternoon everyone!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name is </a:t>
            </a:r>
            <a:r>
              <a:rPr lang="en-US" b="1" dirty="0"/>
              <a:t>Sebastian</a:t>
            </a:r>
            <a:r>
              <a:rPr lang="en-US" b="0" dirty="0"/>
              <a:t> and I’m a </a:t>
            </a:r>
            <a:r>
              <a:rPr lang="en-US" b="1" dirty="0"/>
              <a:t>freshly minted </a:t>
            </a:r>
            <a:r>
              <a:rPr lang="en-US" b="0" dirty="0"/>
              <a:t>graduate student over at the </a:t>
            </a:r>
            <a:r>
              <a:rPr lang="en-US" b="1" dirty="0"/>
              <a:t>University of Arizona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After graduation I spent the summer working with </a:t>
            </a:r>
            <a:r>
              <a:rPr lang="en-US" b="1" dirty="0"/>
              <a:t>Peter Jansen</a:t>
            </a:r>
            <a:r>
              <a:rPr lang="en-US" b="0" dirty="0"/>
              <a:t> and our focus was on trying to </a:t>
            </a:r>
            <a:r>
              <a:rPr lang="en-US" dirty="0"/>
              <a:t>extract </a:t>
            </a:r>
            <a:r>
              <a:rPr lang="en-US" b="1" dirty="0"/>
              <a:t>inference patterns</a:t>
            </a:r>
            <a:r>
              <a:rPr lang="en-US" dirty="0"/>
              <a:t> from the </a:t>
            </a:r>
            <a:r>
              <a:rPr lang="en-US" b="1" dirty="0"/>
              <a:t>explanations to science questions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paper we present the results of that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Lets get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19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Something like comparing the friction of a smooth rock and a rough rock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85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but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4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automatic approach </a:t>
            </a:r>
            <a:r>
              <a:rPr lang="en-US" b="1" dirty="0"/>
              <a:t>did not connect </a:t>
            </a:r>
            <a:r>
              <a:rPr lang="en-US" dirty="0"/>
              <a:t>them because </a:t>
            </a:r>
            <a:r>
              <a:rPr lang="en-US" b="1" dirty="0"/>
              <a:t>the training data didn’t use them </a:t>
            </a:r>
            <a:r>
              <a:rPr lang="en-US" dirty="0"/>
              <a:t>together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 </a:t>
            </a:r>
            <a:r>
              <a:rPr lang="en-US" b="1" dirty="0"/>
              <a:t>automated approach requires </a:t>
            </a:r>
            <a:r>
              <a:rPr lang="en-US" dirty="0"/>
              <a:t>that a pattern </a:t>
            </a:r>
            <a:r>
              <a:rPr lang="en-US" b="1" dirty="0"/>
              <a:t>be seen in the training data</a:t>
            </a:r>
            <a:r>
              <a:rPr lang="en-US" dirty="0"/>
              <a:t> for it to be </a:t>
            </a:r>
            <a:r>
              <a:rPr lang="en-US" b="1" dirty="0"/>
              <a:t>found</a:t>
            </a:r>
            <a:r>
              <a:rPr lang="en-US" b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other</a:t>
            </a:r>
            <a:r>
              <a:rPr lang="en-US" b="0" dirty="0"/>
              <a:t> </a:t>
            </a:r>
            <a:r>
              <a:rPr lang="en-US" b="1" dirty="0"/>
              <a:t>wise</a:t>
            </a:r>
            <a:r>
              <a:rPr lang="en-US" b="0" dirty="0"/>
              <a:t> </a:t>
            </a:r>
            <a:r>
              <a:rPr lang="en-US" b="1" dirty="0"/>
              <a:t>it </a:t>
            </a:r>
            <a:r>
              <a:rPr lang="en-US" b="0" dirty="0"/>
              <a:t> has </a:t>
            </a:r>
            <a:r>
              <a:rPr lang="en-US" b="1" dirty="0"/>
              <a:t>no way</a:t>
            </a:r>
            <a:r>
              <a:rPr lang="en-US" b="0" dirty="0"/>
              <a:t> </a:t>
            </a:r>
            <a:r>
              <a:rPr lang="en-US" b="1" dirty="0"/>
              <a:t>of knowing </a:t>
            </a:r>
            <a:r>
              <a:rPr lang="en-US" b="0" dirty="0"/>
              <a:t>that the </a:t>
            </a:r>
            <a:r>
              <a:rPr lang="en-US" b="1" dirty="0"/>
              <a:t>facts could </a:t>
            </a:r>
            <a:r>
              <a:rPr lang="en-US" b="0" dirty="0"/>
              <a:t>be together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</a:t>
            </a:r>
            <a:r>
              <a:rPr lang="en-US" b="1" dirty="0"/>
              <a:t>sparsity</a:t>
            </a:r>
            <a:r>
              <a:rPr lang="en-US" dirty="0"/>
              <a:t> </a:t>
            </a:r>
            <a:r>
              <a:rPr lang="en-US" b="1" dirty="0"/>
              <a:t>results</a:t>
            </a:r>
            <a:r>
              <a:rPr lang="en-US" dirty="0"/>
              <a:t> in an </a:t>
            </a:r>
            <a:r>
              <a:rPr lang="en-US" b="1" dirty="0"/>
              <a:t>incomplete</a:t>
            </a:r>
            <a:r>
              <a:rPr lang="en-US" dirty="0"/>
              <a:t> </a:t>
            </a:r>
            <a:r>
              <a:rPr lang="en-US" b="1" dirty="0"/>
              <a:t>recall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the </a:t>
            </a:r>
            <a:r>
              <a:rPr lang="en-US" b="1" dirty="0"/>
              <a:t>patterns</a:t>
            </a:r>
            <a:r>
              <a:rPr lang="en-US" dirty="0"/>
              <a:t> in the corpus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Another issue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09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Permissiveness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Here we have &lt;read facts&gt;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</a:t>
            </a:r>
            <a:r>
              <a:rPr lang="en-US" b="1" dirty="0"/>
              <a:t>imagine</a:t>
            </a:r>
            <a:r>
              <a:rPr lang="en-US" b="0" dirty="0"/>
              <a:t> a </a:t>
            </a:r>
            <a:r>
              <a:rPr lang="en-US" b="1" dirty="0"/>
              <a:t>pattern</a:t>
            </a:r>
            <a:r>
              <a:rPr lang="en-US" b="0" dirty="0"/>
              <a:t> that talks about </a:t>
            </a:r>
            <a:r>
              <a:rPr lang="en-US" b="1" dirty="0"/>
              <a:t>melting wax</a:t>
            </a:r>
            <a:r>
              <a:rPr lang="en-US" b="0" dirty="0"/>
              <a:t> </a:t>
            </a:r>
            <a:r>
              <a:rPr lang="en-US" b="1" dirty="0"/>
              <a:t>using</a:t>
            </a:r>
            <a:r>
              <a:rPr lang="en-US" b="0" dirty="0"/>
              <a:t> both of these facts, </a:t>
            </a:r>
            <a:r>
              <a:rPr lang="en-US" b="1" dirty="0"/>
              <a:t>but ultimately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We want to generalize </a:t>
            </a:r>
            <a:r>
              <a:rPr lang="en-US" b="0" dirty="0"/>
              <a:t>that</a:t>
            </a:r>
            <a:r>
              <a:rPr lang="en-US" b="1" dirty="0"/>
              <a:t> pattern to </a:t>
            </a:r>
            <a:r>
              <a:rPr lang="en-US" b="0" dirty="0"/>
              <a:t>talk about </a:t>
            </a:r>
            <a:r>
              <a:rPr lang="en-US" b="1" dirty="0"/>
              <a:t>other things melting, not all of them insulators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However </a:t>
            </a:r>
            <a:r>
              <a:rPr lang="en-US" b="1" dirty="0"/>
              <a:t>the automated </a:t>
            </a:r>
            <a:r>
              <a:rPr lang="en-US" b="0" dirty="0"/>
              <a:t>approach </a:t>
            </a:r>
            <a:r>
              <a:rPr lang="en-US" b="1" dirty="0"/>
              <a:t>draws</a:t>
            </a:r>
            <a:r>
              <a:rPr lang="en-US" b="0" dirty="0"/>
              <a:t> a </a:t>
            </a:r>
            <a:r>
              <a:rPr lang="en-US" b="1" dirty="0"/>
              <a:t>constraint</a:t>
            </a:r>
            <a:r>
              <a:rPr lang="en-US" b="0" dirty="0"/>
              <a:t> here on the </a:t>
            </a:r>
            <a:r>
              <a:rPr lang="en-US" b="1" dirty="0"/>
              <a:t>shared</a:t>
            </a:r>
            <a:r>
              <a:rPr lang="en-US" b="0" dirty="0"/>
              <a:t> </a:t>
            </a:r>
            <a:r>
              <a:rPr lang="en-US" b="1" dirty="0"/>
              <a:t>word</a:t>
            </a:r>
            <a:r>
              <a:rPr lang="en-US" b="0" dirty="0"/>
              <a:t> </a:t>
            </a:r>
            <a:r>
              <a:rPr lang="en-US" b="1" dirty="0"/>
              <a:t>energy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</a:t>
            </a:r>
            <a:r>
              <a:rPr lang="en-US" b="1" dirty="0"/>
              <a:t>over</a:t>
            </a:r>
            <a:r>
              <a:rPr lang="en-US" b="0" dirty="0"/>
              <a:t> </a:t>
            </a:r>
            <a:r>
              <a:rPr lang="en-US" b="1" dirty="0"/>
              <a:t>constrains</a:t>
            </a:r>
            <a:r>
              <a:rPr lang="en-US" b="0" dirty="0"/>
              <a:t> the pattern to </a:t>
            </a:r>
            <a:r>
              <a:rPr lang="en-US" b="1" dirty="0"/>
              <a:t>only</a:t>
            </a:r>
            <a:r>
              <a:rPr lang="en-US" b="0" dirty="0"/>
              <a:t> </a:t>
            </a:r>
            <a:r>
              <a:rPr lang="en-US" b="1" dirty="0"/>
              <a:t>apply</a:t>
            </a:r>
            <a:r>
              <a:rPr lang="en-US" b="0" dirty="0"/>
              <a:t> to electrical </a:t>
            </a:r>
            <a:r>
              <a:rPr lang="en-US" b="1" dirty="0"/>
              <a:t>insulators</a:t>
            </a:r>
            <a:r>
              <a:rPr lang="en-US" b="0" dirty="0"/>
              <a:t>, and it </a:t>
            </a:r>
            <a:r>
              <a:rPr lang="en-US" b="1" dirty="0"/>
              <a:t>would</a:t>
            </a:r>
            <a:r>
              <a:rPr lang="en-US" b="0" dirty="0"/>
              <a:t> </a:t>
            </a:r>
            <a:r>
              <a:rPr lang="en-US" b="1" dirty="0"/>
              <a:t>never</a:t>
            </a:r>
            <a:r>
              <a:rPr lang="en-US" b="0" dirty="0"/>
              <a:t> </a:t>
            </a:r>
            <a:r>
              <a:rPr lang="en-US" b="1" dirty="0"/>
              <a:t>know</a:t>
            </a:r>
            <a:r>
              <a:rPr lang="en-US" b="0" dirty="0"/>
              <a:t> that </a:t>
            </a:r>
            <a:r>
              <a:rPr lang="en-US" b="1" dirty="0"/>
              <a:t>other</a:t>
            </a:r>
            <a:r>
              <a:rPr lang="en-US" b="0" dirty="0"/>
              <a:t> </a:t>
            </a:r>
            <a:r>
              <a:rPr lang="en-US" b="1" dirty="0"/>
              <a:t>things</a:t>
            </a:r>
            <a:r>
              <a:rPr lang="en-US" b="0" dirty="0"/>
              <a:t> are </a:t>
            </a:r>
            <a:r>
              <a:rPr lang="en-US" b="1" dirty="0"/>
              <a:t>capable</a:t>
            </a:r>
            <a:r>
              <a:rPr lang="en-US" b="0" dirty="0"/>
              <a:t> of </a:t>
            </a:r>
            <a:r>
              <a:rPr lang="en-US" b="1" dirty="0"/>
              <a:t>melting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13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We need to remove that constraint on the pattern in order to achieve this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Due to these problems</a:t>
            </a:r>
            <a:r>
              <a:rPr lang="en-US" dirty="0"/>
              <a:t>, we came to the </a:t>
            </a:r>
            <a:r>
              <a:rPr lang="en-US" b="1" dirty="0"/>
              <a:t>conclusion</a:t>
            </a:r>
            <a:r>
              <a:rPr lang="en-US" dirty="0"/>
              <a:t> that it would be </a:t>
            </a:r>
            <a:r>
              <a:rPr lang="en-US" b="1" dirty="0"/>
              <a:t>beneficial</a:t>
            </a:r>
            <a:r>
              <a:rPr lang="en-US" dirty="0"/>
              <a:t> to </a:t>
            </a:r>
            <a:r>
              <a:rPr lang="en-US" b="1" dirty="0"/>
              <a:t>include a human</a:t>
            </a:r>
            <a:r>
              <a:rPr lang="en-US" dirty="0"/>
              <a:t> in the </a:t>
            </a:r>
            <a:r>
              <a:rPr lang="en-US" b="1" dirty="0"/>
              <a:t>detection</a:t>
            </a:r>
            <a:r>
              <a:rPr lang="en-US" dirty="0"/>
              <a:t> and </a:t>
            </a:r>
            <a:r>
              <a:rPr lang="en-US" b="1" dirty="0"/>
              <a:t>curation</a:t>
            </a:r>
            <a:r>
              <a:rPr lang="en-US" dirty="0"/>
              <a:t> of these </a:t>
            </a:r>
            <a:r>
              <a:rPr lang="en-US" b="1" dirty="0"/>
              <a:t>patterns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That’s why we built a tool to help </a:t>
            </a:r>
            <a:r>
              <a:rPr lang="en-US" b="1" dirty="0"/>
              <a:t>bridge the gap </a:t>
            </a:r>
            <a:r>
              <a:rPr lang="en-US" dirty="0"/>
              <a:t>and provide a </a:t>
            </a:r>
            <a:r>
              <a:rPr lang="en-US" b="1" dirty="0"/>
              <a:t>methodical structure </a:t>
            </a:r>
            <a:r>
              <a:rPr lang="en-US" dirty="0"/>
              <a:t>to the task of </a:t>
            </a:r>
            <a:r>
              <a:rPr lang="en-US" b="1" dirty="0"/>
              <a:t>extracting these patterns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Let me show you the tool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07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the </a:t>
            </a:r>
            <a:r>
              <a:rPr lang="en-US" b="1" dirty="0"/>
              <a:t>graphical representation </a:t>
            </a:r>
            <a:r>
              <a:rPr lang="en-US" dirty="0"/>
              <a:t>of these patterns seemed to </a:t>
            </a:r>
            <a:r>
              <a:rPr lang="en-US" b="1" dirty="0"/>
              <a:t>resonate really well with us</a:t>
            </a:r>
            <a:r>
              <a:rPr lang="en-US" dirty="0"/>
              <a:t>, we decided to use that as the </a:t>
            </a:r>
            <a:r>
              <a:rPr lang="en-US" b="1" dirty="0"/>
              <a:t>catalyst for this tool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By treating the patterns as subgraphs </a:t>
            </a:r>
            <a:r>
              <a:rPr lang="en-US" dirty="0"/>
              <a:t>embedded in a larger array of connections, we turn the </a:t>
            </a:r>
            <a:r>
              <a:rPr lang="en-US" b="1" dirty="0"/>
              <a:t>task of pattern extraction </a:t>
            </a:r>
            <a:r>
              <a:rPr lang="en-US" dirty="0"/>
              <a:t>into </a:t>
            </a:r>
            <a:r>
              <a:rPr lang="en-US" b="1" dirty="0"/>
              <a:t>pattern matching </a:t>
            </a:r>
            <a:r>
              <a:rPr lang="en-US" dirty="0"/>
              <a:t>and </a:t>
            </a:r>
            <a:r>
              <a:rPr lang="en-US" b="1" dirty="0"/>
              <a:t>graph curation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Each node in this graph </a:t>
            </a:r>
            <a:r>
              <a:rPr lang="en-US" dirty="0"/>
              <a:t>represents the </a:t>
            </a:r>
            <a:r>
              <a:rPr lang="en-US" b="1" dirty="0"/>
              <a:t>possible facts </a:t>
            </a:r>
            <a:r>
              <a:rPr lang="en-US" dirty="0"/>
              <a:t>from a </a:t>
            </a:r>
            <a:r>
              <a:rPr lang="en-US" b="1" dirty="0"/>
              <a:t>table of facts </a:t>
            </a:r>
            <a:r>
              <a:rPr lang="en-US" dirty="0"/>
              <a:t>that could </a:t>
            </a:r>
            <a:r>
              <a:rPr lang="en-US" b="1" dirty="0"/>
              <a:t>satisfy the constraints </a:t>
            </a:r>
            <a:r>
              <a:rPr lang="en-US" dirty="0"/>
              <a:t>on that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here </a:t>
            </a:r>
            <a:r>
              <a:rPr lang="en-US" b="1" dirty="0"/>
              <a:t>the edges </a:t>
            </a:r>
            <a:r>
              <a:rPr lang="en-US" dirty="0"/>
              <a:t>are those </a:t>
            </a:r>
            <a:r>
              <a:rPr lang="en-US" b="1" dirty="0"/>
              <a:t>constraints </a:t>
            </a:r>
            <a:r>
              <a:rPr lang="en-US" dirty="0"/>
              <a:t>applied to the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Zooming out a bit…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44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the </a:t>
            </a:r>
            <a:r>
              <a:rPr lang="en-US" b="1" dirty="0"/>
              <a:t>full graph </a:t>
            </a:r>
            <a:r>
              <a:rPr lang="en-US" dirty="0"/>
              <a:t>generated by </a:t>
            </a:r>
            <a:r>
              <a:rPr lang="en-US" b="0" dirty="0"/>
              <a:t>a </a:t>
            </a:r>
            <a:r>
              <a:rPr lang="en-US" b="1" dirty="0"/>
              <a:t>high precision low recall heuristic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Clearly it needs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see some </a:t>
            </a:r>
            <a:r>
              <a:rPr lang="en-US" b="1" dirty="0"/>
              <a:t>initial connections up at the top,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 vast </a:t>
            </a:r>
            <a:r>
              <a:rPr lang="en-US" b="1" dirty="0"/>
              <a:t>majority</a:t>
            </a:r>
            <a:r>
              <a:rPr lang="en-US" dirty="0"/>
              <a:t> of it is just </a:t>
            </a:r>
            <a:r>
              <a:rPr lang="en-US" b="1" dirty="0"/>
              <a:t>stray</a:t>
            </a:r>
            <a:r>
              <a:rPr lang="en-US" dirty="0"/>
              <a:t> </a:t>
            </a:r>
            <a:r>
              <a:rPr lang="en-US" b="1" dirty="0"/>
              <a:t>nodes</a:t>
            </a:r>
            <a:r>
              <a:rPr lang="en-US" dirty="0"/>
              <a:t> and </a:t>
            </a:r>
            <a:r>
              <a:rPr lang="en-US" b="1" dirty="0"/>
              <a:t>edges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 this is what we use the tool on to get…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75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we see the </a:t>
            </a:r>
            <a:r>
              <a:rPr lang="en-US" b="1" dirty="0"/>
              <a:t>clusters</a:t>
            </a:r>
            <a:r>
              <a:rPr lang="en-US" dirty="0"/>
              <a:t> of </a:t>
            </a:r>
            <a:r>
              <a:rPr lang="en-US" b="1" dirty="0"/>
              <a:t>similar concepts grouping</a:t>
            </a:r>
            <a:r>
              <a:rPr lang="en-US" dirty="0"/>
              <a:t> up in various places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This is </a:t>
            </a:r>
            <a:r>
              <a:rPr lang="en-US" dirty="0"/>
              <a:t>a </a:t>
            </a:r>
            <a:r>
              <a:rPr lang="en-US" b="1" dirty="0"/>
              <a:t>graph </a:t>
            </a:r>
            <a:r>
              <a:rPr lang="en-US" dirty="0"/>
              <a:t>with </a:t>
            </a:r>
            <a:r>
              <a:rPr lang="en-US" b="1" dirty="0"/>
              <a:t>clearly defined patterns in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this point the </a:t>
            </a:r>
            <a:r>
              <a:rPr lang="en-US" b="1" dirty="0"/>
              <a:t>task</a:t>
            </a:r>
            <a:r>
              <a:rPr lang="en-US" dirty="0"/>
              <a:t> we had </a:t>
            </a:r>
            <a:r>
              <a:rPr lang="en-US" b="1" dirty="0"/>
              <a:t>left</a:t>
            </a:r>
            <a:r>
              <a:rPr lang="en-US" dirty="0"/>
              <a:t> was just to </a:t>
            </a:r>
            <a:r>
              <a:rPr lang="en-US" b="1" dirty="0"/>
              <a:t>go through </a:t>
            </a:r>
            <a:r>
              <a:rPr lang="en-US" dirty="0"/>
              <a:t>and </a:t>
            </a:r>
            <a:r>
              <a:rPr lang="en-US" b="1" dirty="0"/>
              <a:t>find</a:t>
            </a:r>
            <a:r>
              <a:rPr lang="en-US" dirty="0"/>
              <a:t>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Which, due to the </a:t>
            </a:r>
            <a:r>
              <a:rPr lang="en-US" b="1" dirty="0"/>
              <a:t>clear</a:t>
            </a:r>
            <a:r>
              <a:rPr lang="en-US" dirty="0"/>
              <a:t> </a:t>
            </a:r>
            <a:r>
              <a:rPr lang="en-US" b="1" dirty="0"/>
              <a:t>segmentation</a:t>
            </a:r>
            <a:r>
              <a:rPr lang="en-US" dirty="0"/>
              <a:t> of </a:t>
            </a:r>
            <a:r>
              <a:rPr lang="en-US" b="1" dirty="0"/>
              <a:t>different concepts, </a:t>
            </a:r>
            <a:r>
              <a:rPr lang="en-US" dirty="0"/>
              <a:t>had become rather </a:t>
            </a:r>
            <a:r>
              <a:rPr lang="en-US" b="1" dirty="0"/>
              <a:t>easy</a:t>
            </a:r>
            <a:r>
              <a:rPr lang="en-US" dirty="0"/>
              <a:t> in </a:t>
            </a:r>
            <a:r>
              <a:rPr lang="en-US" b="1" dirty="0"/>
              <a:t>a lot of cases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Now</a:t>
            </a:r>
            <a:r>
              <a:rPr lang="en-US" dirty="0"/>
              <a:t>, The task of </a:t>
            </a:r>
            <a:r>
              <a:rPr lang="en-US" b="1" dirty="0"/>
              <a:t>using the tool </a:t>
            </a:r>
            <a:r>
              <a:rPr lang="en-US" dirty="0"/>
              <a:t>itself is rather </a:t>
            </a:r>
            <a:r>
              <a:rPr lang="en-US" b="1" dirty="0"/>
              <a:t>involved</a:t>
            </a:r>
            <a:r>
              <a:rPr lang="en-US" dirty="0"/>
              <a:t>, but I would like to</a:t>
            </a:r>
            <a:r>
              <a:rPr lang="en-US" b="1" dirty="0"/>
              <a:t> go through </a:t>
            </a:r>
            <a:r>
              <a:rPr lang="en-US" dirty="0"/>
              <a:t>a high level </a:t>
            </a:r>
            <a:r>
              <a:rPr lang="en-US" b="1" dirty="0"/>
              <a:t>overview i</a:t>
            </a:r>
            <a:r>
              <a:rPr lang="en-US" dirty="0"/>
              <a:t>n </a:t>
            </a:r>
            <a:r>
              <a:rPr lang="en-US" b="0" dirty="0"/>
              <a:t>a</a:t>
            </a:r>
            <a:r>
              <a:rPr lang="en-US" b="1" dirty="0"/>
              <a:t> short demo </a:t>
            </a:r>
            <a:r>
              <a:rPr lang="en-US" dirty="0"/>
              <a:t>I have prepared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34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start out with two nodes on the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Both talking about different phase changes: the first melting…boiling…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second melting, freezing, condensing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&lt;start&gt;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merge these nodes together by simple dragging and dropping one on top of the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After that we want to give a name to the node so that we understand its meaning throughout the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Here we call this node phase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As the graph grows bigger we need ways of searching the space, one of these methods is to highlight nodes with shared facts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When we’re ready for the next round of nodes we load them into the environment and run a layout algorithm to organize our workspace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With the full suite of features the only thing left to do was to get to 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Merging related nodes, breaking apart unrelated nodes, and labeling the semantics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work was pretty clear, and even fun to do at some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Eventually when all the nodes and edges have been visited we end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With the deeply connected graph of inference that I showed you on the previous slide…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So. What did we get from all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70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From the World tree </a:t>
            </a:r>
            <a:r>
              <a:rPr lang="en-US" b="0" dirty="0"/>
              <a:t>explanation</a:t>
            </a:r>
            <a:r>
              <a:rPr lang="en-US" b="1" dirty="0"/>
              <a:t> </a:t>
            </a:r>
            <a:r>
              <a:rPr lang="en-US" b="0" dirty="0"/>
              <a:t>corpus we experimented on a </a:t>
            </a:r>
            <a:r>
              <a:rPr lang="en-US" b="1" dirty="0"/>
              <a:t>subset </a:t>
            </a:r>
            <a:r>
              <a:rPr lang="en-US" dirty="0"/>
              <a:t>of </a:t>
            </a:r>
            <a:r>
              <a:rPr lang="en-US" b="1" dirty="0"/>
              <a:t>43 q</a:t>
            </a:r>
            <a:r>
              <a:rPr lang="en-US" dirty="0"/>
              <a:t>uestions </a:t>
            </a:r>
            <a:r>
              <a:rPr lang="en-US" b="1" dirty="0"/>
              <a:t>classified as </a:t>
            </a:r>
            <a:r>
              <a:rPr lang="en-US" dirty="0"/>
              <a:t>having to do with </a:t>
            </a:r>
            <a:r>
              <a:rPr lang="en-US" b="1" dirty="0"/>
              <a:t>Matter</a:t>
            </a:r>
            <a:r>
              <a:rPr lang="en-US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things like </a:t>
            </a:r>
            <a:r>
              <a:rPr lang="en-US" b="1" dirty="0"/>
              <a:t>Change of State</a:t>
            </a:r>
            <a:r>
              <a:rPr lang="en-US" dirty="0"/>
              <a:t>, </a:t>
            </a:r>
            <a:r>
              <a:rPr lang="en-US" b="1" dirty="0"/>
              <a:t>Measuring Properties of Matter</a:t>
            </a:r>
            <a:r>
              <a:rPr lang="en-US" dirty="0"/>
              <a:t>, or </a:t>
            </a:r>
            <a:r>
              <a:rPr lang="en-US" b="1" dirty="0"/>
              <a:t>Physical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After using he tool </a:t>
            </a:r>
            <a:r>
              <a:rPr lang="en-US" b="0" dirty="0"/>
              <a:t>on the those questions we </a:t>
            </a:r>
            <a:r>
              <a:rPr lang="en-US" b="1" dirty="0"/>
              <a:t>end up with </a:t>
            </a:r>
            <a:r>
              <a:rPr lang="en-US" b="0" dirty="0"/>
              <a:t>a graph of </a:t>
            </a:r>
            <a:r>
              <a:rPr lang="en-US" b="1" dirty="0"/>
              <a:t>540 nodes</a:t>
            </a:r>
            <a:r>
              <a:rPr lang="en-US" b="0" dirty="0"/>
              <a:t> and </a:t>
            </a:r>
            <a:r>
              <a:rPr lang="en-US" b="1" dirty="0"/>
              <a:t>771 edges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9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</a:t>
            </a:r>
            <a:r>
              <a:rPr lang="en-US" b="1" dirty="0"/>
              <a:t>long term interest </a:t>
            </a:r>
            <a:r>
              <a:rPr lang="en-US" dirty="0"/>
              <a:t>is to </a:t>
            </a:r>
            <a:r>
              <a:rPr lang="en-US" b="1" dirty="0"/>
              <a:t>design algorithms </a:t>
            </a:r>
            <a:r>
              <a:rPr lang="en-US" dirty="0"/>
              <a:t>that </a:t>
            </a:r>
            <a:r>
              <a:rPr lang="en-US" b="1" dirty="0"/>
              <a:t>aggregate</a:t>
            </a:r>
            <a:r>
              <a:rPr lang="en-US" dirty="0"/>
              <a:t> multiple facts from </a:t>
            </a:r>
            <a:r>
              <a:rPr lang="en-US" b="1" dirty="0"/>
              <a:t>different knowledge bases </a:t>
            </a:r>
            <a:r>
              <a:rPr lang="en-US" dirty="0"/>
              <a:t>into </a:t>
            </a:r>
            <a:r>
              <a:rPr lang="en-US" b="1" dirty="0"/>
              <a:t>human readable explanations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This</a:t>
            </a:r>
            <a:r>
              <a:rPr lang="en-US" b="0" dirty="0"/>
              <a:t> aggregation of facts </a:t>
            </a:r>
            <a:r>
              <a:rPr lang="en-US" b="1" dirty="0"/>
              <a:t>we</a:t>
            </a:r>
            <a:r>
              <a:rPr lang="en-US" b="0" dirty="0"/>
              <a:t> </a:t>
            </a:r>
            <a:r>
              <a:rPr lang="en-US" b="1" dirty="0"/>
              <a:t>refer</a:t>
            </a:r>
            <a:r>
              <a:rPr lang="en-US" b="0" dirty="0"/>
              <a:t> </a:t>
            </a:r>
            <a:r>
              <a:rPr lang="en-US" b="1" dirty="0"/>
              <a:t>to</a:t>
            </a:r>
            <a:r>
              <a:rPr lang="en-US" b="0" dirty="0"/>
              <a:t> as </a:t>
            </a:r>
            <a:r>
              <a:rPr lang="en-US" b="1" dirty="0" err="1"/>
              <a:t>multihop</a:t>
            </a:r>
            <a:r>
              <a:rPr lang="en-US" b="0" dirty="0"/>
              <a:t> </a:t>
            </a:r>
            <a:r>
              <a:rPr lang="en-US" b="1" dirty="0"/>
              <a:t>inference</a:t>
            </a:r>
            <a:r>
              <a:rPr lang="en-US" b="0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as</a:t>
            </a:r>
            <a:r>
              <a:rPr lang="en-US" b="0" dirty="0"/>
              <a:t> the </a:t>
            </a:r>
            <a:r>
              <a:rPr lang="en-US" b="1" dirty="0"/>
              <a:t>model</a:t>
            </a:r>
            <a:r>
              <a:rPr lang="en-US" b="0" dirty="0"/>
              <a:t> will need to make </a:t>
            </a:r>
            <a:r>
              <a:rPr lang="en-US" b="1" dirty="0"/>
              <a:t>multiple</a:t>
            </a:r>
            <a:r>
              <a:rPr lang="en-US" b="0" dirty="0"/>
              <a:t> </a:t>
            </a:r>
            <a:r>
              <a:rPr lang="en-US" b="1" dirty="0"/>
              <a:t>hops</a:t>
            </a:r>
            <a:r>
              <a:rPr lang="en-US" b="0" dirty="0"/>
              <a:t> throughout the </a:t>
            </a:r>
            <a:r>
              <a:rPr lang="en-US" b="1" dirty="0"/>
              <a:t>knowledge</a:t>
            </a:r>
            <a:r>
              <a:rPr lang="en-US" b="0" dirty="0"/>
              <a:t> </a:t>
            </a:r>
            <a:r>
              <a:rPr lang="en-US" b="1" dirty="0"/>
              <a:t>bases</a:t>
            </a:r>
            <a:r>
              <a:rPr lang="en-US" b="0" dirty="0"/>
              <a:t> in order to </a:t>
            </a:r>
            <a:r>
              <a:rPr lang="en-US" b="1" dirty="0"/>
              <a:t>combine</a:t>
            </a:r>
            <a:r>
              <a:rPr lang="en-US" b="0" dirty="0"/>
              <a:t> these </a:t>
            </a:r>
            <a:r>
              <a:rPr lang="en-US" b="1" dirty="0"/>
              <a:t>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90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From the graph we extracted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67 patterns</a:t>
            </a:r>
            <a:r>
              <a:rPr lang="en-US" dirty="0"/>
              <a:t> in total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29</a:t>
            </a:r>
            <a:r>
              <a:rPr lang="en-US" dirty="0"/>
              <a:t> of these patterns were </a:t>
            </a:r>
            <a:r>
              <a:rPr lang="en-US" b="1" dirty="0"/>
              <a:t>high-level </a:t>
            </a:r>
            <a:r>
              <a:rPr lang="en-US" b="0" dirty="0"/>
              <a:t>and identify </a:t>
            </a:r>
            <a:r>
              <a:rPr lang="en-US" b="1" dirty="0"/>
              <a:t>main</a:t>
            </a:r>
            <a:r>
              <a:rPr lang="en-US" b="0" dirty="0"/>
              <a:t> </a:t>
            </a:r>
            <a:r>
              <a:rPr lang="en-US" b="1" dirty="0"/>
              <a:t>curricular</a:t>
            </a:r>
            <a:r>
              <a:rPr lang="en-US" b="0" dirty="0"/>
              <a:t> concepts found </a:t>
            </a:r>
            <a:r>
              <a:rPr lang="en-US" b="1" dirty="0"/>
              <a:t>in</a:t>
            </a:r>
            <a:r>
              <a:rPr lang="en-US" b="0" dirty="0"/>
              <a:t> </a:t>
            </a:r>
            <a:r>
              <a:rPr lang="en-US" b="1" dirty="0"/>
              <a:t>the</a:t>
            </a:r>
            <a:r>
              <a:rPr lang="en-US" b="0" dirty="0"/>
              <a:t> </a:t>
            </a:r>
            <a:r>
              <a:rPr lang="en-US" b="1" dirty="0"/>
              <a:t>corpus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From those 29 </a:t>
            </a:r>
            <a:r>
              <a:rPr lang="en-US" b="0" dirty="0"/>
              <a:t>within these we </a:t>
            </a:r>
            <a:r>
              <a:rPr lang="en-US" b="1" dirty="0"/>
              <a:t>extracted another 38 </a:t>
            </a:r>
            <a:r>
              <a:rPr lang="en-US" b="0" dirty="0"/>
              <a:t>smaller patterns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Lets take a look </a:t>
            </a:r>
            <a:r>
              <a:rPr lang="en-US" dirty="0"/>
              <a:t>at some of the </a:t>
            </a:r>
            <a:r>
              <a:rPr lang="en-US" b="1" dirty="0"/>
              <a:t>high level patterns</a:t>
            </a:r>
            <a:r>
              <a:rPr lang="en-US" dirty="0"/>
              <a:t>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28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Here we see </a:t>
            </a:r>
            <a:r>
              <a:rPr lang="en-US" dirty="0"/>
              <a:t>patterns ranging from </a:t>
            </a:r>
            <a:r>
              <a:rPr lang="en-US" b="1" dirty="0"/>
              <a:t>core scientific concepts </a:t>
            </a:r>
            <a:r>
              <a:rPr lang="en-US" dirty="0"/>
              <a:t>like “Change of State”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patterns that exhibit </a:t>
            </a:r>
            <a:r>
              <a:rPr lang="en-US" b="1" dirty="0"/>
              <a:t>common sense</a:t>
            </a:r>
            <a:r>
              <a:rPr lang="en-US" dirty="0"/>
              <a:t> information such as ‘Sunlight Location and Size,’ ‘people see things with their eyes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These concepts </a:t>
            </a:r>
            <a:r>
              <a:rPr lang="en-US" b="0" dirty="0"/>
              <a:t>are</a:t>
            </a:r>
            <a:r>
              <a:rPr lang="en-US" b="1" dirty="0"/>
              <a:t> abundant </a:t>
            </a:r>
            <a:r>
              <a:rPr lang="en-US" b="0" dirty="0"/>
              <a:t>in the</a:t>
            </a:r>
            <a:r>
              <a:rPr lang="en-US" b="1" dirty="0"/>
              <a:t> WorldTree Explanations </a:t>
            </a:r>
            <a:r>
              <a:rPr lang="en-US" b="0" dirty="0"/>
              <a:t>since</a:t>
            </a:r>
            <a:r>
              <a:rPr lang="en-US" b="1" dirty="0"/>
              <a:t> </a:t>
            </a:r>
            <a:r>
              <a:rPr lang="en-US" b="0" dirty="0"/>
              <a:t>the</a:t>
            </a:r>
            <a:r>
              <a:rPr lang="en-US" b="1" dirty="0"/>
              <a:t> corpus was designed </a:t>
            </a:r>
            <a:r>
              <a:rPr lang="en-US" b="0" dirty="0"/>
              <a:t>to</a:t>
            </a:r>
            <a:r>
              <a:rPr lang="en-US" b="1" dirty="0"/>
              <a:t> </a:t>
            </a:r>
            <a:r>
              <a:rPr lang="en-US" b="0" dirty="0"/>
              <a:t>be</a:t>
            </a:r>
            <a:r>
              <a:rPr lang="en-US" b="1" dirty="0"/>
              <a:t> meaningful </a:t>
            </a:r>
            <a:r>
              <a:rPr lang="en-US" b="0" dirty="0"/>
              <a:t>to</a:t>
            </a:r>
            <a:r>
              <a:rPr lang="en-US" b="1" dirty="0"/>
              <a:t> </a:t>
            </a:r>
            <a:r>
              <a:rPr lang="en-US" b="0" dirty="0"/>
              <a:t>a</a:t>
            </a:r>
            <a:r>
              <a:rPr lang="en-US" b="1" dirty="0"/>
              <a:t> 5 year old child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 result, se see them here in our patterns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5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Going back to our </a:t>
            </a:r>
            <a:r>
              <a:rPr lang="en-US" b="1" dirty="0"/>
              <a:t>toy example</a:t>
            </a:r>
            <a:r>
              <a:rPr lang="en-US" dirty="0"/>
              <a:t> from the beginning we see a </a:t>
            </a:r>
            <a:r>
              <a:rPr lang="en-US" b="1" dirty="0"/>
              <a:t>little more complexity in reality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real explanations </a:t>
            </a:r>
            <a:r>
              <a:rPr lang="en-US" dirty="0"/>
              <a:t>can be rather </a:t>
            </a:r>
            <a:r>
              <a:rPr lang="en-US" b="1" dirty="0"/>
              <a:t>detailed</a:t>
            </a:r>
            <a:r>
              <a:rPr lang="en-US" dirty="0"/>
              <a:t>, so our patterns </a:t>
            </a:r>
            <a:r>
              <a:rPr lang="en-US" b="1" dirty="0"/>
              <a:t>pack a lot of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information </a:t>
            </a:r>
            <a:r>
              <a:rPr lang="en-US" b="1" dirty="0"/>
              <a:t>builds a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60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</a:t>
            </a:r>
            <a:r>
              <a:rPr lang="en-US" b="1" dirty="0"/>
              <a:t>water</a:t>
            </a:r>
            <a:r>
              <a:rPr lang="en-US" dirty="0"/>
              <a:t> in </a:t>
            </a:r>
            <a:r>
              <a:rPr lang="en-US" b="1" dirty="0"/>
              <a:t>one state </a:t>
            </a:r>
            <a:r>
              <a:rPr lang="en-US" dirty="0"/>
              <a:t>of matter being either </a:t>
            </a:r>
            <a:r>
              <a:rPr lang="en-US" b="1" dirty="0"/>
              <a:t>cooled or heated</a:t>
            </a:r>
            <a:r>
              <a:rPr lang="en-US" dirty="0"/>
              <a:t> </a:t>
            </a:r>
            <a:r>
              <a:rPr lang="en-US" b="1" dirty="0"/>
              <a:t>past</a:t>
            </a:r>
            <a:r>
              <a:rPr lang="en-US" dirty="0"/>
              <a:t> some phase changing </a:t>
            </a:r>
            <a:r>
              <a:rPr lang="en-US" b="1" dirty="0"/>
              <a:t>point, changing</a:t>
            </a:r>
            <a:r>
              <a:rPr lang="en-US" b="0" dirty="0"/>
              <a:t> it into</a:t>
            </a:r>
            <a:r>
              <a:rPr lang="en-US" dirty="0"/>
              <a:t> some </a:t>
            </a:r>
            <a:r>
              <a:rPr lang="en-US" b="1" dirty="0"/>
              <a:t>other</a:t>
            </a:r>
            <a:r>
              <a:rPr lang="en-US" dirty="0"/>
              <a:t> </a:t>
            </a:r>
            <a:r>
              <a:rPr lang="en-US" b="1" dirty="0"/>
              <a:t>state</a:t>
            </a:r>
            <a:r>
              <a:rPr lang="en-US" dirty="0"/>
              <a:t> of matter.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way </a:t>
            </a:r>
            <a:r>
              <a:rPr lang="en-US" b="1" dirty="0"/>
              <a:t>the narrative </a:t>
            </a:r>
            <a:r>
              <a:rPr lang="en-US" dirty="0"/>
              <a:t>of a pattern </a:t>
            </a:r>
            <a:r>
              <a:rPr lang="en-US" b="1" dirty="0"/>
              <a:t>can be read</a:t>
            </a:r>
            <a:r>
              <a:rPr lang="en-US" dirty="0"/>
              <a:t>, but </a:t>
            </a:r>
            <a:r>
              <a:rPr lang="en-US" b="1" dirty="0"/>
              <a:t>let us remind ourselves </a:t>
            </a:r>
            <a:r>
              <a:rPr lang="en-US" dirty="0"/>
              <a:t>that the patterns can be </a:t>
            </a:r>
            <a:r>
              <a:rPr lang="en-US" b="1" dirty="0"/>
              <a:t>used </a:t>
            </a:r>
            <a:r>
              <a:rPr lang="en-US" dirty="0"/>
              <a:t>not just </a:t>
            </a:r>
            <a:r>
              <a:rPr lang="en-US" b="1" dirty="0"/>
              <a:t>descriptively </a:t>
            </a:r>
            <a:r>
              <a:rPr lang="en-US" dirty="0"/>
              <a:t>but also </a:t>
            </a:r>
            <a:r>
              <a:rPr lang="en-US" b="1" dirty="0"/>
              <a:t>generatively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81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we see </a:t>
            </a:r>
            <a:r>
              <a:rPr lang="en-US" b="1" dirty="0"/>
              <a:t>our example coming to life t</a:t>
            </a:r>
            <a:r>
              <a:rPr lang="en-US" dirty="0"/>
              <a:t>o create a </a:t>
            </a:r>
            <a:r>
              <a:rPr lang="en-US" b="0" dirty="0"/>
              <a:t>an </a:t>
            </a:r>
            <a:r>
              <a:rPr lang="en-US" b="1" dirty="0"/>
              <a:t>explanatory set of facts </a:t>
            </a:r>
            <a:r>
              <a:rPr lang="en-US" b="0" dirty="0"/>
              <a:t>that </a:t>
            </a:r>
            <a:r>
              <a:rPr lang="en-US" dirty="0"/>
              <a:t>does </a:t>
            </a:r>
            <a:r>
              <a:rPr lang="en-US" b="1" dirty="0"/>
              <a:t>not exist</a:t>
            </a:r>
            <a:r>
              <a:rPr lang="en-US" dirty="0"/>
              <a:t> in the </a:t>
            </a:r>
            <a:r>
              <a:rPr lang="en-US" b="1" dirty="0"/>
              <a:t>training data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seven facts explain </a:t>
            </a:r>
            <a:r>
              <a:rPr lang="en-US" b="1" dirty="0"/>
              <a:t>how and why </a:t>
            </a:r>
            <a:r>
              <a:rPr lang="en-US" dirty="0"/>
              <a:t>water can become </a:t>
            </a:r>
            <a:r>
              <a:rPr lang="en-US" b="1" dirty="0"/>
              <a:t>frozen</a:t>
            </a:r>
            <a:r>
              <a:rPr lang="en-US" dirty="0"/>
              <a:t> into 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&lt;read some if time permits&gt;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 can see the utility of these patterns already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34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</a:t>
            </a:r>
            <a:r>
              <a:rPr lang="en-US" b="1" dirty="0"/>
              <a:t>where are we today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would like to </a:t>
            </a:r>
            <a:r>
              <a:rPr lang="en-US" b="1" dirty="0"/>
              <a:t>use </a:t>
            </a:r>
            <a:r>
              <a:rPr lang="en-US" b="0" dirty="0"/>
              <a:t>t</a:t>
            </a:r>
            <a:r>
              <a:rPr lang="en-US" dirty="0"/>
              <a:t>hese patterns in the </a:t>
            </a:r>
            <a:r>
              <a:rPr lang="en-US" b="1" dirty="0"/>
              <a:t>automated explanation </a:t>
            </a:r>
            <a:r>
              <a:rPr lang="en-US" dirty="0"/>
              <a:t>of science questions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12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</a:t>
            </a:r>
            <a:r>
              <a:rPr lang="en-US" b="1" dirty="0"/>
              <a:t>before</a:t>
            </a:r>
            <a:r>
              <a:rPr lang="en-US" dirty="0"/>
              <a:t> doing that we needed to </a:t>
            </a:r>
            <a:r>
              <a:rPr lang="en-US" b="1" dirty="0"/>
              <a:t>modify</a:t>
            </a:r>
            <a:r>
              <a:rPr lang="en-US" dirty="0"/>
              <a:t> the </a:t>
            </a:r>
            <a:r>
              <a:rPr lang="en-US" b="1" dirty="0"/>
              <a:t>protocol</a:t>
            </a:r>
            <a:r>
              <a:rPr lang="en-US" dirty="0"/>
              <a:t>, because when you take into account </a:t>
            </a:r>
            <a:r>
              <a:rPr lang="en-US" b="1" dirty="0"/>
              <a:t>the full task </a:t>
            </a:r>
            <a:r>
              <a:rPr lang="en-US" dirty="0"/>
              <a:t>of </a:t>
            </a:r>
            <a:r>
              <a:rPr lang="en-US" b="1" dirty="0"/>
              <a:t>curating</a:t>
            </a:r>
            <a:r>
              <a:rPr lang="en-US" dirty="0"/>
              <a:t> the graph and </a:t>
            </a:r>
            <a:r>
              <a:rPr lang="en-US" b="1" dirty="0"/>
              <a:t>extracting</a:t>
            </a:r>
            <a:r>
              <a:rPr lang="en-US" dirty="0"/>
              <a:t> the patterns we’re sitting at about </a:t>
            </a:r>
            <a:r>
              <a:rPr lang="en-US" b="1" dirty="0"/>
              <a:t>2hrs per pattern with the tool in this paper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this </a:t>
            </a:r>
            <a:r>
              <a:rPr lang="en-US" b="1" dirty="0"/>
              <a:t>may scale sub-linearly but</a:t>
            </a:r>
            <a:r>
              <a:rPr lang="en-US" dirty="0"/>
              <a:t> in order to scale this to </a:t>
            </a:r>
            <a:r>
              <a:rPr lang="en-US" b="1" dirty="0"/>
              <a:t>1000s of question corpus </a:t>
            </a:r>
            <a:r>
              <a:rPr lang="en-US" dirty="0"/>
              <a:t>we need some </a:t>
            </a:r>
            <a:r>
              <a:rPr lang="en-US" b="1" dirty="0"/>
              <a:t>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92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Since writing this paper </a:t>
            </a:r>
            <a:r>
              <a:rPr lang="en-US" dirty="0"/>
              <a:t>we have already begun </a:t>
            </a:r>
            <a:r>
              <a:rPr lang="en-US" b="1" dirty="0"/>
              <a:t>making</a:t>
            </a:r>
            <a:r>
              <a:rPr lang="en-US" dirty="0"/>
              <a:t> those </a:t>
            </a:r>
            <a:r>
              <a:rPr lang="en-US" b="1" dirty="0"/>
              <a:t>changes</a:t>
            </a:r>
            <a:r>
              <a:rPr lang="en-US" dirty="0"/>
              <a:t> and now we </a:t>
            </a:r>
            <a:r>
              <a:rPr lang="en-US" b="1" dirty="0"/>
              <a:t>have a tool</a:t>
            </a:r>
            <a:r>
              <a:rPr lang="en-US" dirty="0"/>
              <a:t> that is </a:t>
            </a:r>
            <a:r>
              <a:rPr lang="en-US" b="1" dirty="0"/>
              <a:t>generating</a:t>
            </a:r>
            <a:r>
              <a:rPr lang="en-US" dirty="0"/>
              <a:t> </a:t>
            </a:r>
            <a:r>
              <a:rPr lang="en-US" b="1" dirty="0"/>
              <a:t>patterns</a:t>
            </a:r>
            <a:r>
              <a:rPr lang="en-US" dirty="0"/>
              <a:t> at a rate of around </a:t>
            </a:r>
            <a:r>
              <a:rPr lang="en-US" b="1" dirty="0"/>
              <a:t>10-15min per pattern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That’s letting us </a:t>
            </a:r>
            <a:r>
              <a:rPr lang="en-US" b="1" dirty="0"/>
              <a:t>scale</a:t>
            </a:r>
            <a:r>
              <a:rPr lang="en-US" dirty="0"/>
              <a:t> on the order of </a:t>
            </a:r>
            <a:r>
              <a:rPr lang="en-US" b="1" dirty="0"/>
              <a:t>1000s of questions </a:t>
            </a:r>
            <a:r>
              <a:rPr lang="en-US" dirty="0"/>
              <a:t>with only about a </a:t>
            </a:r>
            <a:r>
              <a:rPr lang="en-US" b="1" dirty="0"/>
              <a:t>month of annotation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</a:t>
            </a:r>
            <a:r>
              <a:rPr lang="en-US" b="1" dirty="0"/>
              <a:t>currently over halfway done </a:t>
            </a:r>
            <a:r>
              <a:rPr lang="en-US" b="0" dirty="0"/>
              <a:t>with</a:t>
            </a:r>
            <a:r>
              <a:rPr lang="en-US" b="1" dirty="0"/>
              <a:t> extracting patterns </a:t>
            </a:r>
            <a:r>
              <a:rPr lang="en-US" b="0" dirty="0"/>
              <a:t>for</a:t>
            </a:r>
            <a:r>
              <a:rPr lang="en-US" b="1" dirty="0"/>
              <a:t> </a:t>
            </a:r>
            <a:r>
              <a:rPr lang="en-US" b="0" dirty="0"/>
              <a:t>the</a:t>
            </a:r>
            <a:r>
              <a:rPr lang="en-US" b="1" dirty="0"/>
              <a:t> ARC elementary science questions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plan</a:t>
            </a:r>
            <a:r>
              <a:rPr lang="en-US" dirty="0"/>
              <a:t> to </a:t>
            </a:r>
            <a:r>
              <a:rPr lang="en-US" b="1" dirty="0"/>
              <a:t>submit</a:t>
            </a:r>
            <a:r>
              <a:rPr lang="en-US" dirty="0"/>
              <a:t> our patterns to </a:t>
            </a:r>
            <a:r>
              <a:rPr lang="en-US" b="1" dirty="0"/>
              <a:t>LREC</a:t>
            </a:r>
            <a:r>
              <a:rPr lang="en-US" dirty="0"/>
              <a:t> at the </a:t>
            </a:r>
            <a:r>
              <a:rPr lang="en-US" b="1" dirty="0"/>
              <a:t>end of the month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paper and data</a:t>
            </a:r>
            <a:r>
              <a:rPr lang="en-US" dirty="0"/>
              <a:t> are </a:t>
            </a:r>
            <a:r>
              <a:rPr lang="en-US" b="1" dirty="0"/>
              <a:t>available</a:t>
            </a:r>
            <a:r>
              <a:rPr lang="en-US" dirty="0"/>
              <a:t> on </a:t>
            </a:r>
            <a:r>
              <a:rPr lang="en-US" b="1" dirty="0"/>
              <a:t>cognativeai.com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also built a </a:t>
            </a:r>
            <a:r>
              <a:rPr lang="en-US" b="1" dirty="0"/>
              <a:t>web-viewer</a:t>
            </a:r>
            <a:r>
              <a:rPr lang="en-US" dirty="0"/>
              <a:t> so that you guys can see the </a:t>
            </a:r>
            <a:r>
              <a:rPr lang="en-US" b="1" dirty="0"/>
              <a:t>graphs</a:t>
            </a:r>
            <a:r>
              <a:rPr lang="en-US" dirty="0"/>
              <a:t> and all the </a:t>
            </a:r>
            <a:r>
              <a:rPr lang="en-US" b="1" dirty="0"/>
              <a:t>patterns</a:t>
            </a:r>
            <a:r>
              <a:rPr lang="en-US" dirty="0"/>
              <a:t> we </a:t>
            </a:r>
            <a:r>
              <a:rPr lang="en-US" b="1" dirty="0"/>
              <a:t>extracted</a:t>
            </a:r>
            <a:r>
              <a:rPr lang="en-US" dirty="0"/>
              <a:t> from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that is also available on the 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 be happy to answer </a:t>
            </a:r>
            <a:r>
              <a:rPr lang="en-US"/>
              <a:t>any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0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writing explanations for </a:t>
            </a:r>
            <a:r>
              <a:rPr lang="en-US" b="1" dirty="0"/>
              <a:t>elementary science questions </a:t>
            </a:r>
            <a:r>
              <a:rPr lang="en-US" b="0" dirty="0"/>
              <a:t>for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that on average we need to </a:t>
            </a:r>
            <a:r>
              <a:rPr lang="en-US" b="1" dirty="0"/>
              <a:t>aggregate 4-6 facts per explanation</a:t>
            </a:r>
            <a:r>
              <a:rPr lang="en-US" dirty="0"/>
              <a:t>, even </a:t>
            </a:r>
            <a:r>
              <a:rPr lang="en-US" b="1" dirty="0"/>
              <a:t>up to 16+ facts </a:t>
            </a:r>
            <a:r>
              <a:rPr lang="en-US" dirty="0"/>
              <a:t>in some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67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Sadly, the </a:t>
            </a:r>
            <a:r>
              <a:rPr lang="en-US" b="1" dirty="0"/>
              <a:t>current models </a:t>
            </a:r>
            <a:r>
              <a:rPr lang="en-US" dirty="0"/>
              <a:t>are </a:t>
            </a:r>
            <a:r>
              <a:rPr lang="en-US" b="1" dirty="0"/>
              <a:t>generally </a:t>
            </a:r>
            <a:r>
              <a:rPr lang="en-US" dirty="0"/>
              <a:t>only capable of performing </a:t>
            </a:r>
            <a:r>
              <a:rPr lang="en-US" b="1" dirty="0"/>
              <a:t>2-3 hops </a:t>
            </a:r>
            <a:r>
              <a:rPr lang="en-US" dirty="0"/>
              <a:t>before the facts they gather are </a:t>
            </a:r>
            <a:r>
              <a:rPr lang="en-US" b="1" dirty="0"/>
              <a:t>no longer helping in the explanations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 issue we refer to as </a:t>
            </a:r>
            <a:r>
              <a:rPr lang="en-US" b="1" dirty="0"/>
              <a:t>semantic drift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1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order to address</a:t>
            </a:r>
            <a:r>
              <a:rPr lang="en-US" dirty="0"/>
              <a:t> this problem, we have chosen </a:t>
            </a:r>
            <a:r>
              <a:rPr lang="en-US" b="1" dirty="0"/>
              <a:t>to extract patterns of inference</a:t>
            </a:r>
            <a:r>
              <a:rPr lang="en-US" b="0" dirty="0"/>
              <a:t> from question explanations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Hypothesizing</a:t>
            </a:r>
            <a:r>
              <a:rPr lang="en-US" dirty="0"/>
              <a:t> that in doing so we </a:t>
            </a:r>
            <a:r>
              <a:rPr lang="en-US" b="0" dirty="0"/>
              <a:t>could</a:t>
            </a:r>
            <a:r>
              <a:rPr lang="en-US" b="1" dirty="0"/>
              <a:t> focus the knowledge aggregation</a:t>
            </a:r>
            <a:r>
              <a:rPr lang="en-US" b="0" dirty="0"/>
              <a:t> with </a:t>
            </a:r>
            <a:r>
              <a:rPr lang="en-US" b="1" dirty="0"/>
              <a:t>the types of connections </a:t>
            </a:r>
            <a:r>
              <a:rPr lang="en-US" b="0" dirty="0"/>
              <a:t>found in the </a:t>
            </a:r>
            <a:r>
              <a:rPr lang="en-US" b="1" dirty="0"/>
              <a:t>explanations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Let me show you what I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25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we have </a:t>
            </a:r>
            <a:r>
              <a:rPr lang="en-US" b="1" dirty="0"/>
              <a:t>two answered questions </a:t>
            </a:r>
            <a:r>
              <a:rPr lang="en-US" dirty="0"/>
              <a:t>from the </a:t>
            </a:r>
            <a:r>
              <a:rPr lang="en-US" b="1" dirty="0"/>
              <a:t>4</a:t>
            </a:r>
            <a:r>
              <a:rPr lang="en-US" b="1" baseline="30000" dirty="0"/>
              <a:t>th</a:t>
            </a:r>
            <a:r>
              <a:rPr lang="en-US" b="1" dirty="0"/>
              <a:t> grade science exams</a:t>
            </a:r>
            <a:r>
              <a:rPr lang="en-US" dirty="0"/>
              <a:t>, followed by an </a:t>
            </a:r>
            <a:r>
              <a:rPr lang="en-US" b="1" dirty="0"/>
              <a:t>explanation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question: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Rain changed into Hail. What likely caused this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Cooling.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why is it cooling?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Well,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	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kind of </a:t>
            </a:r>
            <a:r>
              <a:rPr lang="en-US" b="1" dirty="0"/>
              <a:t>human readable explanation </a:t>
            </a:r>
            <a:r>
              <a:rPr lang="en-US" dirty="0"/>
              <a:t>we want to see from </a:t>
            </a:r>
            <a:r>
              <a:rPr lang="en-US" b="1" dirty="0"/>
              <a:t>our 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Now</a:t>
            </a:r>
            <a:r>
              <a:rPr lang="en-US" dirty="0"/>
              <a:t>: When we look over at this </a:t>
            </a:r>
            <a:r>
              <a:rPr lang="en-US" b="1" dirty="0"/>
              <a:t>other question </a:t>
            </a:r>
            <a:r>
              <a:rPr lang="en-US" dirty="0"/>
              <a:t>about </a:t>
            </a:r>
            <a:r>
              <a:rPr lang="en-US" b="1" dirty="0"/>
              <a:t>boiling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see </a:t>
            </a:r>
            <a:r>
              <a:rPr lang="en-US" b="1" dirty="0"/>
              <a:t>the same kinds of facts being connected in the same ways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Only now the water is being boiled rather than frozen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80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In the literature </a:t>
            </a:r>
            <a:r>
              <a:rPr lang="en-US" dirty="0"/>
              <a:t>you would often call these </a:t>
            </a:r>
            <a:r>
              <a:rPr lang="en-US" b="1" dirty="0"/>
              <a:t>Semantic Frames </a:t>
            </a:r>
            <a:r>
              <a:rPr lang="en-US" dirty="0"/>
              <a:t>or </a:t>
            </a:r>
            <a:r>
              <a:rPr lang="en-US" b="1" dirty="0"/>
              <a:t>Schema</a:t>
            </a:r>
            <a:r>
              <a:rPr lang="en-US" dirty="0"/>
              <a:t>, but we </a:t>
            </a:r>
            <a:r>
              <a:rPr lang="en-US" b="1" dirty="0"/>
              <a:t>refer</a:t>
            </a:r>
            <a:r>
              <a:rPr lang="en-US" dirty="0"/>
              <a:t> to them as “</a:t>
            </a:r>
            <a:r>
              <a:rPr lang="en-US" b="1" dirty="0"/>
              <a:t>inference patterns</a:t>
            </a:r>
            <a:r>
              <a:rPr lang="en-US" dirty="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essence of these patterns</a:t>
            </a:r>
            <a:r>
              <a:rPr lang="en-US" dirty="0"/>
              <a:t> focuses on the </a:t>
            </a:r>
            <a:r>
              <a:rPr lang="en-US" b="1" dirty="0"/>
              <a:t>connections</a:t>
            </a:r>
            <a:r>
              <a:rPr lang="en-US" dirty="0"/>
              <a:t> from one fact to another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we can imagine </a:t>
            </a:r>
            <a:r>
              <a:rPr lang="en-US" dirty="0"/>
              <a:t>other facts fitting into these </a:t>
            </a:r>
            <a:r>
              <a:rPr lang="en-US" b="1" dirty="0"/>
              <a:t>constraints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For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57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This idea of melting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Just by </a:t>
            </a:r>
            <a:r>
              <a:rPr lang="en-US" b="1" dirty="0"/>
              <a:t>observing patterns</a:t>
            </a:r>
            <a:r>
              <a:rPr lang="en-US" dirty="0"/>
              <a:t> in explanations about Freezing and Boiling we were able to populate a </a:t>
            </a:r>
            <a:r>
              <a:rPr lang="en-US" b="1" dirty="0"/>
              <a:t>brand</a:t>
            </a:r>
            <a:r>
              <a:rPr lang="en-US" dirty="0"/>
              <a:t> </a:t>
            </a:r>
            <a:r>
              <a:rPr lang="en-US" b="1" dirty="0"/>
              <a:t>new explanation </a:t>
            </a:r>
            <a:r>
              <a:rPr lang="en-US" b="0" dirty="0"/>
              <a:t>about melting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</a:t>
            </a:r>
            <a:r>
              <a:rPr lang="en-US" dirty="0"/>
              <a:t>, this may be a </a:t>
            </a:r>
            <a:r>
              <a:rPr lang="en-US" b="1" dirty="0"/>
              <a:t>toy example</a:t>
            </a:r>
            <a:r>
              <a:rPr lang="en-US" dirty="0"/>
              <a:t>, but I would like to </a:t>
            </a:r>
            <a:r>
              <a:rPr lang="en-US" b="1" dirty="0"/>
              <a:t>point out </a:t>
            </a:r>
            <a:r>
              <a:rPr lang="en-US" dirty="0"/>
              <a:t>that currently; being able to </a:t>
            </a:r>
            <a:r>
              <a:rPr lang="en-US" b="1" dirty="0"/>
              <a:t>aggregate 4 facts </a:t>
            </a:r>
            <a:r>
              <a:rPr lang="en-US" dirty="0"/>
              <a:t>like this, </a:t>
            </a:r>
            <a:r>
              <a:rPr lang="en-US" b="1" dirty="0"/>
              <a:t>is not something </a:t>
            </a:r>
            <a:r>
              <a:rPr lang="en-US" dirty="0"/>
              <a:t>our </a:t>
            </a:r>
            <a:r>
              <a:rPr lang="en-US" b="1" dirty="0"/>
              <a:t>models can do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So, how </a:t>
            </a:r>
            <a:r>
              <a:rPr lang="en-US" dirty="0"/>
              <a:t>should we go about extracting these patterns from the corpus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Initially we had </a:t>
            </a:r>
            <a:r>
              <a:rPr lang="en-US" b="1" dirty="0"/>
              <a:t>piloted experiments </a:t>
            </a:r>
            <a:r>
              <a:rPr lang="en-US" dirty="0"/>
              <a:t>that would allow us to extract these </a:t>
            </a:r>
            <a:r>
              <a:rPr lang="en-US" b="1" dirty="0"/>
              <a:t>automatically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</a:t>
            </a:r>
            <a:r>
              <a:rPr lang="en-US" b="1" dirty="0"/>
              <a:t>doing this automatically </a:t>
            </a:r>
            <a:r>
              <a:rPr lang="en-US" dirty="0"/>
              <a:t>we produced </a:t>
            </a:r>
            <a:r>
              <a:rPr lang="en-US" b="1" dirty="0"/>
              <a:t>a lot of patterns very quickly</a:t>
            </a:r>
            <a:r>
              <a:rPr lang="en-US" dirty="0"/>
              <a:t>, however the </a:t>
            </a:r>
            <a:r>
              <a:rPr lang="en-US" b="1" dirty="0"/>
              <a:t>quality of these patterns was too low </a:t>
            </a:r>
            <a:r>
              <a:rPr lang="en-US" dirty="0"/>
              <a:t>for us to be able to use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</a:t>
            </a:r>
            <a:r>
              <a:rPr lang="en-US" b="1" dirty="0"/>
              <a:t>a few issues </a:t>
            </a:r>
            <a:r>
              <a:rPr lang="en-US" dirty="0"/>
              <a:t>with trying to approach the problem this way and I would like to </a:t>
            </a:r>
            <a:r>
              <a:rPr lang="en-US" b="1" dirty="0"/>
              <a:t>go over some </a:t>
            </a:r>
            <a:r>
              <a:rPr lang="en-US" dirty="0"/>
              <a:t>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91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Issue 1: sparsity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Here we have </a:t>
            </a:r>
            <a:r>
              <a:rPr lang="en-US" b="1" dirty="0"/>
              <a:t>two facts</a:t>
            </a:r>
            <a:r>
              <a:rPr lang="en-US" dirty="0"/>
              <a:t>, &lt;read facts&gt;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Now, </a:t>
            </a:r>
            <a:r>
              <a:rPr lang="en-US" b="1" dirty="0"/>
              <a:t>we could see </a:t>
            </a:r>
            <a:r>
              <a:rPr lang="en-US" dirty="0"/>
              <a:t>these being </a:t>
            </a:r>
            <a:r>
              <a:rPr lang="en-US" b="1" dirty="0"/>
              <a:t>used together </a:t>
            </a:r>
            <a:r>
              <a:rPr lang="en-US" dirty="0"/>
              <a:t>in an </a:t>
            </a:r>
            <a:r>
              <a:rPr lang="en-US" b="1" dirty="0"/>
              <a:t>explanation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&lt;next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F5CBB-740A-4C36-A779-2561D398A0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2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2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6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5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5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6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3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5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2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4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1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35439-F967-4060-8CE2-7A3DA6817D18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C4F1A-F9ED-4B53-BD8B-5A0D11AB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5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gnitiveai.org/explanationbank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gnitiveai.org/dist/coin2019-infpat-cytoview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A1DD-2F8A-4FE7-8452-3238C555F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37" y="1581150"/>
            <a:ext cx="5529263" cy="2553510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/>
              <a:t>Extracting Common Inference Patterns from Semi-Structured Explanations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EC0E8-9FBE-46A7-A1A4-F1A3C0E0C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0837" y="4235180"/>
            <a:ext cx="5529263" cy="1041669"/>
          </a:xfrm>
        </p:spPr>
        <p:txBody>
          <a:bodyPr>
            <a:normAutofit/>
          </a:bodyPr>
          <a:lstStyle/>
          <a:p>
            <a:pPr algn="l"/>
            <a:r>
              <a:rPr lang="en-US"/>
              <a:t>Sebastian Thiem</a:t>
            </a:r>
          </a:p>
          <a:p>
            <a:pPr algn="l"/>
            <a:r>
              <a:rPr lang="en-US"/>
              <a:t>Peter Jansen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C6C2A2-2327-4647-BB9B-D4564B67F07D}"/>
              </a:ext>
            </a:extLst>
          </p:cNvPr>
          <p:cNvCxnSpPr>
            <a:cxnSpLocks/>
          </p:cNvCxnSpPr>
          <p:nvPr/>
        </p:nvCxnSpPr>
        <p:spPr>
          <a:xfrm>
            <a:off x="2890837" y="443345"/>
            <a:ext cx="0" cy="46551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8E6859-216B-420F-B906-C846343BAAAD}"/>
              </a:ext>
            </a:extLst>
          </p:cNvPr>
          <p:cNvCxnSpPr>
            <a:cxnSpLocks/>
          </p:cNvCxnSpPr>
          <p:nvPr/>
        </p:nvCxnSpPr>
        <p:spPr>
          <a:xfrm flipH="1">
            <a:off x="1925782" y="4134660"/>
            <a:ext cx="649431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C401521-9ECB-4210-96CA-77E5DE293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4" y="5495406"/>
            <a:ext cx="2968031" cy="7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38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B482E7-58A5-404A-B6D1-62F145E3D366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Issue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B9A86B-B795-472D-BF1E-AEF5A9151FB1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0D4A50-5F3B-48BD-8222-88909C0B3B3A}"/>
              </a:ext>
            </a:extLst>
          </p:cNvPr>
          <p:cNvSpPr txBox="1"/>
          <p:nvPr/>
        </p:nvSpPr>
        <p:spPr>
          <a:xfrm>
            <a:off x="539748" y="1257300"/>
            <a:ext cx="806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Sparsity in Explanation Annotation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E45AFE-0D31-4E2D-BC35-19EF77E9A078}"/>
              </a:ext>
            </a:extLst>
          </p:cNvPr>
          <p:cNvCxnSpPr>
            <a:cxnSpLocks/>
          </p:cNvCxnSpPr>
          <p:nvPr/>
        </p:nvCxnSpPr>
        <p:spPr>
          <a:xfrm>
            <a:off x="539750" y="1718965"/>
            <a:ext cx="806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3E1633-B17B-4A58-9668-56CD4DD84053}"/>
              </a:ext>
            </a:extLst>
          </p:cNvPr>
          <p:cNvSpPr txBox="1"/>
          <p:nvPr/>
        </p:nvSpPr>
        <p:spPr>
          <a:xfrm>
            <a:off x="2590798" y="1930525"/>
            <a:ext cx="6013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Friction</a:t>
            </a:r>
            <a:r>
              <a:rPr lang="en-US" sz="2800" dirty="0"/>
              <a:t> occurs when two object’s surfaces move against each other</a:t>
            </a:r>
          </a:p>
          <a:p>
            <a:endParaRPr lang="en-US" sz="2800" dirty="0"/>
          </a:p>
          <a:p>
            <a:r>
              <a:rPr lang="en-US" sz="2800" dirty="0"/>
              <a:t>As an object’s smoothness increases, it’s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friction</a:t>
            </a:r>
            <a:r>
              <a:rPr lang="en-US" sz="2800" dirty="0"/>
              <a:t> will decrease when it’s surface moves against another surface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940DA-C875-4D7E-9984-C19F4EB99F73}"/>
              </a:ext>
            </a:extLst>
          </p:cNvPr>
          <p:cNvSpPr txBox="1"/>
          <p:nvPr/>
        </p:nvSpPr>
        <p:spPr>
          <a:xfrm>
            <a:off x="1092218" y="1934865"/>
            <a:ext cx="1498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Fact 1  --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Fact 2  --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115CC-F264-4DA5-A3CD-50CC73BF8327}"/>
              </a:ext>
            </a:extLst>
          </p:cNvPr>
          <p:cNvSpPr txBox="1"/>
          <p:nvPr/>
        </p:nvSpPr>
        <p:spPr>
          <a:xfrm>
            <a:off x="1092218" y="4743271"/>
            <a:ext cx="741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Issue: </a:t>
            </a:r>
          </a:p>
          <a:p>
            <a:r>
              <a:rPr lang="en-US" sz="2400" i="1" dirty="0"/>
              <a:t>	These facts are never used together in the corpus of explanations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EBD1CD-7EA9-4B5E-AEF3-A70265F74005}"/>
              </a:ext>
            </a:extLst>
          </p:cNvPr>
          <p:cNvCxnSpPr>
            <a:cxnSpLocks/>
          </p:cNvCxnSpPr>
          <p:nvPr/>
        </p:nvCxnSpPr>
        <p:spPr>
          <a:xfrm flipH="1">
            <a:off x="935180" y="1718965"/>
            <a:ext cx="2" cy="4224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42FFE8-C2AA-4872-9DFF-D60AA8DEB6F4}"/>
              </a:ext>
            </a:extLst>
          </p:cNvPr>
          <p:cNvCxnSpPr>
            <a:cxnSpLocks/>
          </p:cNvCxnSpPr>
          <p:nvPr/>
        </p:nvCxnSpPr>
        <p:spPr>
          <a:xfrm>
            <a:off x="3289738" y="2827283"/>
            <a:ext cx="157655" cy="493986"/>
          </a:xfrm>
          <a:prstGeom prst="line">
            <a:avLst/>
          </a:prstGeom>
          <a:ln w="317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719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B482E7-58A5-404A-B6D1-62F145E3D366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Issue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B9A86B-B795-472D-BF1E-AEF5A9151FB1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0D4A50-5F3B-48BD-8222-88909C0B3B3A}"/>
              </a:ext>
            </a:extLst>
          </p:cNvPr>
          <p:cNvSpPr txBox="1"/>
          <p:nvPr/>
        </p:nvSpPr>
        <p:spPr>
          <a:xfrm>
            <a:off x="539748" y="1257300"/>
            <a:ext cx="806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Sparsity in Explanation Annotation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E45AFE-0D31-4E2D-BC35-19EF77E9A078}"/>
              </a:ext>
            </a:extLst>
          </p:cNvPr>
          <p:cNvCxnSpPr>
            <a:cxnSpLocks/>
          </p:cNvCxnSpPr>
          <p:nvPr/>
        </p:nvCxnSpPr>
        <p:spPr>
          <a:xfrm>
            <a:off x="539750" y="1718965"/>
            <a:ext cx="806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3E1633-B17B-4A58-9668-56CD4DD84053}"/>
              </a:ext>
            </a:extLst>
          </p:cNvPr>
          <p:cNvSpPr txBox="1"/>
          <p:nvPr/>
        </p:nvSpPr>
        <p:spPr>
          <a:xfrm>
            <a:off x="2590798" y="1934865"/>
            <a:ext cx="6013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Friction</a:t>
            </a:r>
            <a:r>
              <a:rPr lang="en-US" sz="2800" dirty="0"/>
              <a:t> occurs when two object’s surfaces move against each other</a:t>
            </a:r>
          </a:p>
          <a:p>
            <a:endParaRPr lang="en-US" sz="2800" dirty="0"/>
          </a:p>
          <a:p>
            <a:r>
              <a:rPr lang="en-US" sz="2800" dirty="0"/>
              <a:t>As an object’s smoothness increases, it’s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friction</a:t>
            </a:r>
            <a:r>
              <a:rPr lang="en-US" sz="2800" dirty="0"/>
              <a:t> will decrease when it’s surface moves against another surface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940DA-C875-4D7E-9984-C19F4EB99F73}"/>
              </a:ext>
            </a:extLst>
          </p:cNvPr>
          <p:cNvSpPr txBox="1"/>
          <p:nvPr/>
        </p:nvSpPr>
        <p:spPr>
          <a:xfrm>
            <a:off x="1092218" y="1934865"/>
            <a:ext cx="1498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Fact 1  --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Fact 2  --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115CC-F264-4DA5-A3CD-50CC73BF8327}"/>
              </a:ext>
            </a:extLst>
          </p:cNvPr>
          <p:cNvSpPr txBox="1"/>
          <p:nvPr/>
        </p:nvSpPr>
        <p:spPr>
          <a:xfrm>
            <a:off x="1092218" y="4743271"/>
            <a:ext cx="741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Issue: </a:t>
            </a:r>
          </a:p>
          <a:p>
            <a:r>
              <a:rPr lang="en-US" sz="2400" i="1" dirty="0"/>
              <a:t>	These facts are never used together in the corpus of explanations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EBD1CD-7EA9-4B5E-AEF3-A70265F74005}"/>
              </a:ext>
            </a:extLst>
          </p:cNvPr>
          <p:cNvCxnSpPr>
            <a:cxnSpLocks/>
          </p:cNvCxnSpPr>
          <p:nvPr/>
        </p:nvCxnSpPr>
        <p:spPr>
          <a:xfrm flipH="1">
            <a:off x="935180" y="1718965"/>
            <a:ext cx="2" cy="4224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F99E1B1-300E-424A-B63E-9007BFEDDB63}"/>
              </a:ext>
            </a:extLst>
          </p:cNvPr>
          <p:cNvGrpSpPr/>
          <p:nvPr/>
        </p:nvGrpSpPr>
        <p:grpSpPr>
          <a:xfrm rot="4606323">
            <a:off x="3039992" y="2789062"/>
            <a:ext cx="615100" cy="553608"/>
            <a:chOff x="3156006" y="2773044"/>
            <a:chExt cx="615100" cy="5536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0727E7-D9CF-4C1A-AD7A-D19E1160A8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9255" y="2798715"/>
              <a:ext cx="130851" cy="156117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977ECA7-7F00-41CD-8CEC-B8BCD1800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5356" y="2773044"/>
              <a:ext cx="26194" cy="181788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BAEB0A-EC55-45C1-A369-72DE97F2E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2506" y="2899250"/>
              <a:ext cx="228600" cy="857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0F12F38-30FD-4CDB-B994-4DBEEA2638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5350" y="3144864"/>
              <a:ext cx="26194" cy="181788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52C3E98-9D8E-408D-A0DB-0A8DD736E8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6267" y="3168620"/>
              <a:ext cx="130851" cy="156117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C73C255-A35E-44CE-A8AB-80E401DFD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6006" y="3125757"/>
              <a:ext cx="228600" cy="8572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029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B482E7-58A5-404A-B6D1-62F145E3D366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Issue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B9A86B-B795-472D-BF1E-AEF5A9151FB1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0D4A50-5F3B-48BD-8222-88909C0B3B3A}"/>
              </a:ext>
            </a:extLst>
          </p:cNvPr>
          <p:cNvSpPr txBox="1"/>
          <p:nvPr/>
        </p:nvSpPr>
        <p:spPr>
          <a:xfrm>
            <a:off x="539748" y="1257300"/>
            <a:ext cx="806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Sparsity in Explanation Annotation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E45AFE-0D31-4E2D-BC35-19EF77E9A078}"/>
              </a:ext>
            </a:extLst>
          </p:cNvPr>
          <p:cNvCxnSpPr>
            <a:cxnSpLocks/>
          </p:cNvCxnSpPr>
          <p:nvPr/>
        </p:nvCxnSpPr>
        <p:spPr>
          <a:xfrm>
            <a:off x="539750" y="1718965"/>
            <a:ext cx="806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3E1633-B17B-4A58-9668-56CD4DD84053}"/>
              </a:ext>
            </a:extLst>
          </p:cNvPr>
          <p:cNvSpPr txBox="1"/>
          <p:nvPr/>
        </p:nvSpPr>
        <p:spPr>
          <a:xfrm>
            <a:off x="2590798" y="1934865"/>
            <a:ext cx="6013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Friction</a:t>
            </a:r>
            <a:r>
              <a:rPr lang="en-US" sz="2800" dirty="0"/>
              <a:t> occurs when two object’s surfaces move against each other</a:t>
            </a:r>
          </a:p>
          <a:p>
            <a:endParaRPr lang="en-US" sz="2800" dirty="0"/>
          </a:p>
          <a:p>
            <a:r>
              <a:rPr lang="en-US" sz="2800" dirty="0"/>
              <a:t>As an object’s smoothness increases, it’s </a:t>
            </a:r>
            <a:r>
              <a:rPr lang="en-US" sz="2800" b="1" dirty="0"/>
              <a:t>friction</a:t>
            </a:r>
            <a:r>
              <a:rPr lang="en-US" sz="2800" dirty="0"/>
              <a:t> will decrease when it’s surface moves against another surface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940DA-C875-4D7E-9984-C19F4EB99F73}"/>
              </a:ext>
            </a:extLst>
          </p:cNvPr>
          <p:cNvSpPr txBox="1"/>
          <p:nvPr/>
        </p:nvSpPr>
        <p:spPr>
          <a:xfrm>
            <a:off x="1092218" y="1934865"/>
            <a:ext cx="1498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Fact 1  --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Fact 2  --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115CC-F264-4DA5-A3CD-50CC73BF8327}"/>
              </a:ext>
            </a:extLst>
          </p:cNvPr>
          <p:cNvSpPr txBox="1"/>
          <p:nvPr/>
        </p:nvSpPr>
        <p:spPr>
          <a:xfrm>
            <a:off x="1092218" y="4743271"/>
            <a:ext cx="741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Issue: </a:t>
            </a:r>
          </a:p>
          <a:p>
            <a:r>
              <a:rPr lang="en-US" sz="2400" i="1" dirty="0"/>
              <a:t>	These facts are never used together in the corpus of explanations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EBD1CD-7EA9-4B5E-AEF3-A70265F74005}"/>
              </a:ext>
            </a:extLst>
          </p:cNvPr>
          <p:cNvCxnSpPr>
            <a:cxnSpLocks/>
          </p:cNvCxnSpPr>
          <p:nvPr/>
        </p:nvCxnSpPr>
        <p:spPr>
          <a:xfrm flipH="1">
            <a:off x="935180" y="1718965"/>
            <a:ext cx="2" cy="4224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0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B482E7-58A5-404A-B6D1-62F145E3D366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Issue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B9A86B-B795-472D-BF1E-AEF5A9151FB1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C32034-01CC-4678-9CF7-733C37525CA4}"/>
              </a:ext>
            </a:extLst>
          </p:cNvPr>
          <p:cNvSpPr txBox="1"/>
          <p:nvPr/>
        </p:nvSpPr>
        <p:spPr>
          <a:xfrm>
            <a:off x="539748" y="1257300"/>
            <a:ext cx="806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Permissiveness in Automatically Populating Edges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4FDC19-1B34-42E0-B4F5-ACA6883AE3D1}"/>
              </a:ext>
            </a:extLst>
          </p:cNvPr>
          <p:cNvCxnSpPr>
            <a:cxnSpLocks/>
          </p:cNvCxnSpPr>
          <p:nvPr/>
        </p:nvCxnSpPr>
        <p:spPr>
          <a:xfrm>
            <a:off x="539750" y="1718965"/>
            <a:ext cx="806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380C7B-DF39-4153-A9F7-C7BF4F7CF76E}"/>
              </a:ext>
            </a:extLst>
          </p:cNvPr>
          <p:cNvSpPr txBox="1"/>
          <p:nvPr/>
        </p:nvSpPr>
        <p:spPr>
          <a:xfrm>
            <a:off x="2565388" y="1934865"/>
            <a:ext cx="603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Melting means changing from a solid to a liquid by adding </a:t>
            </a:r>
            <a:r>
              <a:rPr lang="en-US" sz="2800" b="1" dirty="0">
                <a:solidFill>
                  <a:srgbClr val="FF0000"/>
                </a:solidFill>
              </a:rPr>
              <a:t>heat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energy</a:t>
            </a:r>
          </a:p>
          <a:p>
            <a:endParaRPr lang="en-US" sz="2800" dirty="0"/>
          </a:p>
          <a:p>
            <a:r>
              <a:rPr lang="en-US" sz="2800" dirty="0"/>
              <a:t>Wax is an </a:t>
            </a:r>
            <a:r>
              <a:rPr lang="en-US" sz="2800" b="1" dirty="0">
                <a:solidFill>
                  <a:srgbClr val="FF0000"/>
                </a:solidFill>
              </a:rPr>
              <a:t>electrical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energy</a:t>
            </a:r>
            <a:r>
              <a:rPr lang="en-US" sz="2800" dirty="0"/>
              <a:t> insulator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7E24C-4FE5-4597-B98C-FFE3AF20BF82}"/>
              </a:ext>
            </a:extLst>
          </p:cNvPr>
          <p:cNvSpPr txBox="1"/>
          <p:nvPr/>
        </p:nvSpPr>
        <p:spPr>
          <a:xfrm>
            <a:off x="1092218" y="1934865"/>
            <a:ext cx="1473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Fact 1  --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Fact 2  --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066B1-D87E-476A-A621-AE6677E7DC65}"/>
              </a:ext>
            </a:extLst>
          </p:cNvPr>
          <p:cNvSpPr txBox="1"/>
          <p:nvPr/>
        </p:nvSpPr>
        <p:spPr>
          <a:xfrm>
            <a:off x="1092218" y="4743271"/>
            <a:ext cx="741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Issue: </a:t>
            </a:r>
          </a:p>
          <a:p>
            <a:r>
              <a:rPr lang="en-US" sz="2400" i="1" dirty="0"/>
              <a:t>	These facts will connect on shared words, but that connection is not meaningful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869252-7440-4717-8177-19CE1ECEDE23}"/>
              </a:ext>
            </a:extLst>
          </p:cNvPr>
          <p:cNvCxnSpPr>
            <a:cxnSpLocks/>
          </p:cNvCxnSpPr>
          <p:nvPr/>
        </p:nvCxnSpPr>
        <p:spPr>
          <a:xfrm flipH="1">
            <a:off x="935180" y="1718965"/>
            <a:ext cx="2" cy="4224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3A727C-9F78-4DBB-8672-84EACDB07B36}"/>
              </a:ext>
            </a:extLst>
          </p:cNvPr>
          <p:cNvCxnSpPr>
            <a:cxnSpLocks/>
          </p:cNvCxnSpPr>
          <p:nvPr/>
        </p:nvCxnSpPr>
        <p:spPr>
          <a:xfrm flipH="1">
            <a:off x="6045200" y="2842806"/>
            <a:ext cx="444500" cy="43379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11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B482E7-58A5-404A-B6D1-62F145E3D366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Issue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B9A86B-B795-472D-BF1E-AEF5A9151FB1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C32034-01CC-4678-9CF7-733C37525CA4}"/>
              </a:ext>
            </a:extLst>
          </p:cNvPr>
          <p:cNvSpPr txBox="1"/>
          <p:nvPr/>
        </p:nvSpPr>
        <p:spPr>
          <a:xfrm>
            <a:off x="539748" y="1257300"/>
            <a:ext cx="806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Permissiveness in Automatically Populating Edges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4FDC19-1B34-42E0-B4F5-ACA6883AE3D1}"/>
              </a:ext>
            </a:extLst>
          </p:cNvPr>
          <p:cNvCxnSpPr>
            <a:cxnSpLocks/>
          </p:cNvCxnSpPr>
          <p:nvPr/>
        </p:nvCxnSpPr>
        <p:spPr>
          <a:xfrm>
            <a:off x="539750" y="1718965"/>
            <a:ext cx="806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380C7B-DF39-4153-A9F7-C7BF4F7CF76E}"/>
              </a:ext>
            </a:extLst>
          </p:cNvPr>
          <p:cNvSpPr txBox="1"/>
          <p:nvPr/>
        </p:nvSpPr>
        <p:spPr>
          <a:xfrm>
            <a:off x="2565388" y="1934865"/>
            <a:ext cx="603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Melting means changing from a solid to a liquid by adding </a:t>
            </a:r>
            <a:r>
              <a:rPr lang="en-US" sz="2800" b="1" dirty="0"/>
              <a:t>heat</a:t>
            </a:r>
            <a:r>
              <a:rPr lang="en-US" sz="2800" dirty="0"/>
              <a:t> </a:t>
            </a:r>
            <a:r>
              <a:rPr lang="en-US" sz="2800" b="1" dirty="0"/>
              <a:t>energy</a:t>
            </a:r>
          </a:p>
          <a:p>
            <a:endParaRPr lang="en-US" sz="2800" dirty="0"/>
          </a:p>
          <a:p>
            <a:r>
              <a:rPr lang="en-US" sz="2800" dirty="0"/>
              <a:t>Wax is an </a:t>
            </a:r>
            <a:r>
              <a:rPr lang="en-US" sz="2800" b="1" dirty="0"/>
              <a:t>electrical</a:t>
            </a:r>
            <a:r>
              <a:rPr lang="en-US" sz="2800" dirty="0"/>
              <a:t> </a:t>
            </a:r>
            <a:r>
              <a:rPr lang="en-US" sz="2800" b="1" dirty="0"/>
              <a:t>energy</a:t>
            </a:r>
            <a:r>
              <a:rPr lang="en-US" sz="2800" dirty="0"/>
              <a:t> insulator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7E24C-4FE5-4597-B98C-FFE3AF20BF82}"/>
              </a:ext>
            </a:extLst>
          </p:cNvPr>
          <p:cNvSpPr txBox="1"/>
          <p:nvPr/>
        </p:nvSpPr>
        <p:spPr>
          <a:xfrm>
            <a:off x="1092218" y="1934865"/>
            <a:ext cx="1473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Fact 1  --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Fact 2  --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066B1-D87E-476A-A621-AE6677E7DC65}"/>
              </a:ext>
            </a:extLst>
          </p:cNvPr>
          <p:cNvSpPr txBox="1"/>
          <p:nvPr/>
        </p:nvSpPr>
        <p:spPr>
          <a:xfrm>
            <a:off x="1092218" y="4743271"/>
            <a:ext cx="741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Issue: </a:t>
            </a:r>
          </a:p>
          <a:p>
            <a:r>
              <a:rPr lang="en-US" sz="2400" i="1" dirty="0"/>
              <a:t>	These facts will connect on shared words, but that connection is not meaningful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869252-7440-4717-8177-19CE1ECEDE23}"/>
              </a:ext>
            </a:extLst>
          </p:cNvPr>
          <p:cNvCxnSpPr>
            <a:cxnSpLocks/>
          </p:cNvCxnSpPr>
          <p:nvPr/>
        </p:nvCxnSpPr>
        <p:spPr>
          <a:xfrm flipH="1">
            <a:off x="935180" y="1718965"/>
            <a:ext cx="2" cy="4224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33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1615EC-2344-4C1A-BAAA-8643E8160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0" y="1063689"/>
            <a:ext cx="8586439" cy="502130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9684250-10BD-4FDA-B59C-6C5C8F2BDB43}"/>
              </a:ext>
            </a:extLst>
          </p:cNvPr>
          <p:cNvSpPr/>
          <p:nvPr/>
        </p:nvSpPr>
        <p:spPr>
          <a:xfrm>
            <a:off x="6345044" y="1460810"/>
            <a:ext cx="122663" cy="11151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420B6E-2FE2-4807-B19D-2B735AA88071}"/>
              </a:ext>
            </a:extLst>
          </p:cNvPr>
          <p:cNvCxnSpPr/>
          <p:nvPr/>
        </p:nvCxnSpPr>
        <p:spPr>
          <a:xfrm flipH="1">
            <a:off x="5084956" y="1516566"/>
            <a:ext cx="126008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8E367-5564-4ECF-B447-1FAAD4584A40}"/>
              </a:ext>
            </a:extLst>
          </p:cNvPr>
          <p:cNvCxnSpPr>
            <a:cxnSpLocks/>
          </p:cNvCxnSpPr>
          <p:nvPr/>
        </p:nvCxnSpPr>
        <p:spPr>
          <a:xfrm flipV="1">
            <a:off x="5084956" y="799728"/>
            <a:ext cx="0" cy="7168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600FE2-E766-4E7F-8A51-7E6A910E6802}"/>
              </a:ext>
            </a:extLst>
          </p:cNvPr>
          <p:cNvSpPr txBox="1"/>
          <p:nvPr/>
        </p:nvSpPr>
        <p:spPr>
          <a:xfrm>
            <a:off x="4555366" y="430396"/>
            <a:ext cx="105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Tool Bar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8936AC-38A4-4F10-83C0-1D791D19951A}"/>
              </a:ext>
            </a:extLst>
          </p:cNvPr>
          <p:cNvSpPr/>
          <p:nvPr/>
        </p:nvSpPr>
        <p:spPr>
          <a:xfrm>
            <a:off x="2916044" y="2238050"/>
            <a:ext cx="122663" cy="11151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97FB53-3B96-4ADE-A26D-C1F54119CB0E}"/>
              </a:ext>
            </a:extLst>
          </p:cNvPr>
          <p:cNvCxnSpPr/>
          <p:nvPr/>
        </p:nvCxnSpPr>
        <p:spPr>
          <a:xfrm flipH="1">
            <a:off x="1655956" y="2293806"/>
            <a:ext cx="126008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FA2ECAC-8894-4203-ABD6-B96E1334F851}"/>
              </a:ext>
            </a:extLst>
          </p:cNvPr>
          <p:cNvSpPr/>
          <p:nvPr/>
        </p:nvSpPr>
        <p:spPr>
          <a:xfrm>
            <a:off x="4176132" y="2672390"/>
            <a:ext cx="122663" cy="11151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91DDD4-A254-4D83-AA3C-E2EE2E918F3C}"/>
              </a:ext>
            </a:extLst>
          </p:cNvPr>
          <p:cNvCxnSpPr>
            <a:cxnSpLocks/>
          </p:cNvCxnSpPr>
          <p:nvPr/>
        </p:nvCxnSpPr>
        <p:spPr>
          <a:xfrm flipH="1">
            <a:off x="2339340" y="2728146"/>
            <a:ext cx="18367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BF525B6-06B5-4C57-8019-B3E79C3E4107}"/>
              </a:ext>
            </a:extLst>
          </p:cNvPr>
          <p:cNvSpPr txBox="1"/>
          <p:nvPr/>
        </p:nvSpPr>
        <p:spPr>
          <a:xfrm>
            <a:off x="877043" y="2109140"/>
            <a:ext cx="77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Nodes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74F2DD-DCEC-400B-B023-8421FE27F8EA}"/>
              </a:ext>
            </a:extLst>
          </p:cNvPr>
          <p:cNvSpPr txBox="1"/>
          <p:nvPr/>
        </p:nvSpPr>
        <p:spPr>
          <a:xfrm>
            <a:off x="1560427" y="2555386"/>
            <a:ext cx="77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Edges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647211-E670-42C0-9C75-FA44C3A77218}"/>
              </a:ext>
            </a:extLst>
          </p:cNvPr>
          <p:cNvSpPr/>
          <p:nvPr/>
        </p:nvSpPr>
        <p:spPr>
          <a:xfrm>
            <a:off x="4884420" y="3535308"/>
            <a:ext cx="838194" cy="4419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D7E418-ECC7-48AE-BAED-25B5E5DF0BB5}"/>
              </a:ext>
            </a:extLst>
          </p:cNvPr>
          <p:cNvCxnSpPr/>
          <p:nvPr/>
        </p:nvCxnSpPr>
        <p:spPr>
          <a:xfrm>
            <a:off x="5722613" y="3756288"/>
            <a:ext cx="9677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B05ADB-D8C6-4D11-B544-0FEEADB1BADC}"/>
              </a:ext>
            </a:extLst>
          </p:cNvPr>
          <p:cNvCxnSpPr/>
          <p:nvPr/>
        </p:nvCxnSpPr>
        <p:spPr>
          <a:xfrm flipV="1">
            <a:off x="6690360" y="3200028"/>
            <a:ext cx="0" cy="5562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1BAF34-016D-45A5-9DC2-F30CD00BF930}"/>
              </a:ext>
            </a:extLst>
          </p:cNvPr>
          <p:cNvSpPr txBox="1"/>
          <p:nvPr/>
        </p:nvSpPr>
        <p:spPr>
          <a:xfrm>
            <a:off x="5867404" y="2532564"/>
            <a:ext cx="1645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rows and constraints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109C4C-5FA7-4852-BA79-04CE64C0843C}"/>
              </a:ext>
            </a:extLst>
          </p:cNvPr>
          <p:cNvSpPr/>
          <p:nvPr/>
        </p:nvSpPr>
        <p:spPr>
          <a:xfrm>
            <a:off x="6225536" y="4190751"/>
            <a:ext cx="838194" cy="4419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C4C466-039D-4766-B8B2-0ECD4753F88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644633" y="3756288"/>
            <a:ext cx="0" cy="4344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27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2ECDC7-2F0F-425A-9FEA-306B971B8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t="6828" r="19707" b="4547"/>
          <a:stretch/>
        </p:blipFill>
        <p:spPr>
          <a:xfrm>
            <a:off x="1215482" y="122662"/>
            <a:ext cx="7928518" cy="6612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C0DE6-CE84-4D0D-A12F-E67AEAA63C8E}"/>
              </a:ext>
            </a:extLst>
          </p:cNvPr>
          <p:cNvSpPr txBox="1"/>
          <p:nvPr/>
        </p:nvSpPr>
        <p:spPr>
          <a:xfrm>
            <a:off x="111512" y="122663"/>
            <a:ext cx="166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295061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E92F0F-D371-4C8E-80AA-24341C992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" t="1584" r="854" b="2223"/>
          <a:stretch/>
        </p:blipFill>
        <p:spPr>
          <a:xfrm>
            <a:off x="100361" y="908824"/>
            <a:ext cx="8943278" cy="5040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ACC4F-CD93-4F8B-933E-80AFE2CD4A45}"/>
              </a:ext>
            </a:extLst>
          </p:cNvPr>
          <p:cNvSpPr txBox="1"/>
          <p:nvPr/>
        </p:nvSpPr>
        <p:spPr>
          <a:xfrm>
            <a:off x="111512" y="122663"/>
            <a:ext cx="166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8D857-FE36-4155-BD25-D43C694E4F27}"/>
              </a:ext>
            </a:extLst>
          </p:cNvPr>
          <p:cNvSpPr/>
          <p:nvPr/>
        </p:nvSpPr>
        <p:spPr>
          <a:xfrm>
            <a:off x="7471317" y="814039"/>
            <a:ext cx="1494263" cy="74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06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Vid_8">
            <a:hlinkClick r:id="" action="ppaction://media"/>
            <a:extLst>
              <a:ext uri="{FF2B5EF4-FFF2-40B4-BE49-F238E27FC236}">
                <a16:creationId xmlns:a16="http://schemas.microsoft.com/office/drawing/2014/main" id="{BCFB5FFB-1CCC-4812-991B-9C34DE64AE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1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FBA9-BA1E-4DAE-8CB8-263EEEF3E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85" y="1367666"/>
            <a:ext cx="7796825" cy="3677957"/>
          </a:xfrm>
        </p:spPr>
        <p:txBody>
          <a:bodyPr anchor="t">
            <a:normAutofit/>
          </a:bodyPr>
          <a:lstStyle/>
          <a:p>
            <a:r>
              <a:rPr lang="en-US" sz="2400" dirty="0"/>
              <a:t>From a subset of 43 questions classified as “Matter” </a:t>
            </a:r>
            <a:r>
              <a:rPr lang="en-US" sz="2400" baseline="30000" dirty="0"/>
              <a:t>1 </a:t>
            </a:r>
            <a:r>
              <a:rPr lang="en-US" sz="2400" dirty="0"/>
              <a:t>in the WorldTree explanation corpus </a:t>
            </a:r>
            <a:r>
              <a:rPr lang="en-US" sz="2400" baseline="30000" dirty="0"/>
              <a:t>2</a:t>
            </a:r>
          </a:p>
          <a:p>
            <a:pPr lvl="1"/>
            <a:r>
              <a:rPr lang="en-US" sz="2000" dirty="0"/>
              <a:t>A set of 1680+ detailed explanations to questions from the ARC elementary science questions </a:t>
            </a:r>
            <a:r>
              <a:rPr lang="en-US" sz="2000" baseline="30000" dirty="0"/>
              <a:t>3</a:t>
            </a:r>
            <a:endParaRPr lang="en-US" sz="2000" dirty="0"/>
          </a:p>
          <a:p>
            <a:r>
              <a:rPr lang="en-US" sz="2400" dirty="0"/>
              <a:t>We built a graph of 540 nodes and 771 edges</a:t>
            </a:r>
          </a:p>
          <a:p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97ADBB-BC34-42E7-A477-52232FEBEFAE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FA8F9F-043D-40B6-A163-5057B3CA98D1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AB60F7-B58F-4AC4-B9E6-75F6161C3B8E}"/>
              </a:ext>
            </a:extLst>
          </p:cNvPr>
          <p:cNvSpPr txBox="1"/>
          <p:nvPr/>
        </p:nvSpPr>
        <p:spPr>
          <a:xfrm>
            <a:off x="798786" y="5383649"/>
            <a:ext cx="76716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Xu et al. 2019. Multiclass hierarchical question classification for multiple choice science exams.</a:t>
            </a:r>
            <a:endParaRPr lang="en-US" sz="1400" baseline="30000" dirty="0"/>
          </a:p>
          <a:p>
            <a:r>
              <a:rPr lang="en-US" sz="1400" baseline="30000" dirty="0"/>
              <a:t>2 </a:t>
            </a:r>
            <a:r>
              <a:rPr lang="en-US" sz="1400" dirty="0"/>
              <a:t>Jansen et al. 2018. </a:t>
            </a:r>
            <a:r>
              <a:rPr lang="en-US" sz="1400" dirty="0" err="1"/>
              <a:t>Worldtree</a:t>
            </a:r>
            <a:r>
              <a:rPr lang="en-US" sz="1400" dirty="0"/>
              <a:t>: A corpus of explanation graphs for elementary science questions supporting multi-hop inference. </a:t>
            </a:r>
            <a:r>
              <a:rPr lang="en-US" sz="1400" i="1" dirty="0"/>
              <a:t>LREC-2018</a:t>
            </a:r>
            <a:r>
              <a:rPr lang="en-US" sz="1400" dirty="0"/>
              <a:t>.</a:t>
            </a:r>
          </a:p>
          <a:p>
            <a:r>
              <a:rPr lang="en-US" sz="1400" baseline="30000" dirty="0"/>
              <a:t>3 </a:t>
            </a:r>
            <a:r>
              <a:rPr lang="en-US" sz="1400" dirty="0"/>
              <a:t>Clark. 2015. Elementary school science and math tests as a driver for AI: take the aristo challenge! </a:t>
            </a:r>
            <a:r>
              <a:rPr lang="en-US" sz="1400" i="1" dirty="0"/>
              <a:t>In Proceedings of the Twenty-Ninth AAAI Conference on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68137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7828C5-7584-4179-96B4-34A7ED044E0B}"/>
              </a:ext>
            </a:extLst>
          </p:cNvPr>
          <p:cNvSpPr txBox="1">
            <a:spLocks/>
          </p:cNvSpPr>
          <p:nvPr/>
        </p:nvSpPr>
        <p:spPr>
          <a:xfrm>
            <a:off x="228600" y="304979"/>
            <a:ext cx="8686800" cy="1085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Our long term interests focus on </a:t>
            </a:r>
            <a:r>
              <a:rPr lang="en-US" b="1" dirty="0"/>
              <a:t>creating algorithms</a:t>
            </a:r>
            <a:r>
              <a:rPr lang="en-US" dirty="0"/>
              <a:t> that </a:t>
            </a:r>
            <a:r>
              <a:rPr lang="en-US" b="1" dirty="0"/>
              <a:t>aggregate large amounts of data</a:t>
            </a:r>
            <a:r>
              <a:rPr lang="en-US" dirty="0"/>
              <a:t> from multiple sources and </a:t>
            </a:r>
            <a:r>
              <a:rPr lang="en-US" b="1" dirty="0"/>
              <a:t>knowledge bases </a:t>
            </a:r>
            <a:r>
              <a:rPr lang="en-US" dirty="0"/>
              <a:t>into </a:t>
            </a:r>
            <a:r>
              <a:rPr lang="en-US" b="1" dirty="0"/>
              <a:t>human readable explanations</a:t>
            </a:r>
          </a:p>
        </p:txBody>
      </p:sp>
    </p:spTree>
    <p:extLst>
      <p:ext uri="{BB962C8B-B14F-4D97-AF65-F5344CB8AC3E}">
        <p14:creationId xmlns:p14="http://schemas.microsoft.com/office/powerpoint/2010/main" val="177514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FBA9-BA1E-4DAE-8CB8-263EEEF3E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85" y="1367666"/>
            <a:ext cx="7796825" cy="3677957"/>
          </a:xfrm>
        </p:spPr>
        <p:txBody>
          <a:bodyPr anchor="t">
            <a:normAutofit/>
          </a:bodyPr>
          <a:lstStyle/>
          <a:p>
            <a:r>
              <a:rPr lang="en-US" sz="2400" dirty="0"/>
              <a:t>From a subset of 43 questions classified as “Matter” </a:t>
            </a:r>
            <a:r>
              <a:rPr lang="en-US" sz="2400" baseline="30000" dirty="0"/>
              <a:t>1 </a:t>
            </a:r>
            <a:r>
              <a:rPr lang="en-US" sz="2400" dirty="0"/>
              <a:t>in the WorldTree explanation corpus </a:t>
            </a:r>
            <a:r>
              <a:rPr lang="en-US" sz="2400" baseline="30000" dirty="0"/>
              <a:t>2</a:t>
            </a:r>
          </a:p>
          <a:p>
            <a:pPr lvl="1"/>
            <a:r>
              <a:rPr lang="en-US" sz="2000" dirty="0"/>
              <a:t>A set of 1680+ detailed explanations to questions from the ARC elementary science questions </a:t>
            </a:r>
            <a:r>
              <a:rPr lang="en-US" sz="2000" baseline="30000" dirty="0"/>
              <a:t>3</a:t>
            </a:r>
            <a:endParaRPr lang="en-US" sz="2000" dirty="0"/>
          </a:p>
          <a:p>
            <a:r>
              <a:rPr lang="en-US" sz="2400" dirty="0"/>
              <a:t>We built a graph of 540 nodes and 771 edges</a:t>
            </a:r>
          </a:p>
          <a:p>
            <a:endParaRPr lang="en-US" sz="2400" dirty="0"/>
          </a:p>
          <a:p>
            <a:r>
              <a:rPr lang="en-US" sz="2400" dirty="0"/>
              <a:t>67 patterns were extracted</a:t>
            </a:r>
          </a:p>
          <a:p>
            <a:pPr lvl="1"/>
            <a:r>
              <a:rPr lang="en-US" sz="2000" dirty="0"/>
              <a:t>29 of them high-level</a:t>
            </a:r>
          </a:p>
          <a:p>
            <a:pPr lvl="1"/>
            <a:r>
              <a:rPr lang="en-US" sz="2000" dirty="0"/>
              <a:t>+38 extracted from the high level patterns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97ADBB-BC34-42E7-A477-52232FEBEFAE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FA8F9F-043D-40B6-A163-5057B3CA98D1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AB60F7-B58F-4AC4-B9E6-75F6161C3B8E}"/>
              </a:ext>
            </a:extLst>
          </p:cNvPr>
          <p:cNvSpPr txBox="1"/>
          <p:nvPr/>
        </p:nvSpPr>
        <p:spPr>
          <a:xfrm>
            <a:off x="798786" y="5383649"/>
            <a:ext cx="76716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Xu et al. 2019. Multiclass hierarchical question classification for multiple choice science exams.</a:t>
            </a:r>
            <a:endParaRPr lang="en-US" sz="1400" baseline="30000" dirty="0"/>
          </a:p>
          <a:p>
            <a:r>
              <a:rPr lang="en-US" sz="1400" baseline="30000" dirty="0"/>
              <a:t>2 </a:t>
            </a:r>
            <a:r>
              <a:rPr lang="en-US" sz="1400" dirty="0"/>
              <a:t>Jansen et al. 2018. </a:t>
            </a:r>
            <a:r>
              <a:rPr lang="en-US" sz="1400" dirty="0" err="1"/>
              <a:t>Worldtree</a:t>
            </a:r>
            <a:r>
              <a:rPr lang="en-US" sz="1400" dirty="0"/>
              <a:t>: A corpus of explanation graphs for elementary science questions supporting multi-hop inference. </a:t>
            </a:r>
            <a:r>
              <a:rPr lang="en-US" sz="1400" i="1" dirty="0"/>
              <a:t>LREC-2018</a:t>
            </a:r>
            <a:r>
              <a:rPr lang="en-US" sz="1400" dirty="0"/>
              <a:t>.</a:t>
            </a:r>
          </a:p>
          <a:p>
            <a:r>
              <a:rPr lang="en-US" sz="1400" baseline="30000" dirty="0"/>
              <a:t>3 </a:t>
            </a:r>
            <a:r>
              <a:rPr lang="en-US" sz="1400" dirty="0"/>
              <a:t>Clark. 2015. Elementary school science and math tests as a driver for AI: take the aristo challenge! </a:t>
            </a:r>
            <a:r>
              <a:rPr lang="en-US" sz="1400" i="1" dirty="0"/>
              <a:t>In Proceedings of the Twenty-Ninth AAAI Conference on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64337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76B929-869E-483C-B824-BD72BCFD4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7" y="200922"/>
            <a:ext cx="4712309" cy="6497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D2966D-6F82-416D-B8C5-18FAE23F5DD1}"/>
              </a:ext>
            </a:extLst>
          </p:cNvPr>
          <p:cNvSpPr/>
          <p:nvPr/>
        </p:nvSpPr>
        <p:spPr>
          <a:xfrm>
            <a:off x="278471" y="1276926"/>
            <a:ext cx="1550329" cy="45087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30BC74-5CC0-449D-967C-771EE093636D}"/>
              </a:ext>
            </a:extLst>
          </p:cNvPr>
          <p:cNvCxnSpPr>
            <a:cxnSpLocks/>
          </p:cNvCxnSpPr>
          <p:nvPr/>
        </p:nvCxnSpPr>
        <p:spPr>
          <a:xfrm>
            <a:off x="1828800" y="1727799"/>
            <a:ext cx="2127491" cy="9233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DA64DA-F4BA-4DA9-BA0D-5FB96B691E24}"/>
              </a:ext>
            </a:extLst>
          </p:cNvPr>
          <p:cNvCxnSpPr>
            <a:cxnSpLocks/>
          </p:cNvCxnSpPr>
          <p:nvPr/>
        </p:nvCxnSpPr>
        <p:spPr>
          <a:xfrm flipH="1">
            <a:off x="1828800" y="1141682"/>
            <a:ext cx="2127491" cy="58611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D9726F-E7D7-4993-BAB1-9FBD80A60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860"/>
          <a:stretch/>
        </p:blipFill>
        <p:spPr>
          <a:xfrm>
            <a:off x="3938781" y="2482326"/>
            <a:ext cx="4987827" cy="672717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C1F388-21FD-4130-B7D1-DB20DAF2A79F}"/>
              </a:ext>
            </a:extLst>
          </p:cNvPr>
          <p:cNvSpPr/>
          <p:nvPr/>
        </p:nvSpPr>
        <p:spPr>
          <a:xfrm>
            <a:off x="278471" y="5408678"/>
            <a:ext cx="2826235" cy="41796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22AA92-8F6E-4D10-B976-B5D2C7067AE0}"/>
              </a:ext>
            </a:extLst>
          </p:cNvPr>
          <p:cNvCxnSpPr>
            <a:cxnSpLocks/>
          </p:cNvCxnSpPr>
          <p:nvPr/>
        </p:nvCxnSpPr>
        <p:spPr>
          <a:xfrm flipV="1">
            <a:off x="3104706" y="3155043"/>
            <a:ext cx="816226" cy="267159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B529D3-E705-4E15-9DD1-BEFABAD81B61}"/>
              </a:ext>
            </a:extLst>
          </p:cNvPr>
          <p:cNvCxnSpPr>
            <a:cxnSpLocks/>
          </p:cNvCxnSpPr>
          <p:nvPr/>
        </p:nvCxnSpPr>
        <p:spPr>
          <a:xfrm flipV="1">
            <a:off x="3104706" y="2475401"/>
            <a:ext cx="816226" cy="335124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B74448C-8ADD-493E-878C-5823EA475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33" y="1148608"/>
            <a:ext cx="2478230" cy="672717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3904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84DC22D-489F-41CA-851D-D1BAE069D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t="2157" r="862" b="1846"/>
          <a:stretch/>
        </p:blipFill>
        <p:spPr>
          <a:xfrm>
            <a:off x="78898" y="2131796"/>
            <a:ext cx="8986203" cy="468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44823F-043B-40A6-9D68-05DD6CC297BB}"/>
              </a:ext>
            </a:extLst>
          </p:cNvPr>
          <p:cNvSpPr txBox="1"/>
          <p:nvPr/>
        </p:nvSpPr>
        <p:spPr>
          <a:xfrm>
            <a:off x="2425394" y="1516633"/>
            <a:ext cx="361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Change of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72040-AE8C-4DF8-938D-49677B550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45" r="512"/>
          <a:stretch/>
        </p:blipFill>
        <p:spPr>
          <a:xfrm>
            <a:off x="6285185" y="137148"/>
            <a:ext cx="2701381" cy="216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2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84DC22D-489F-41CA-851D-D1BAE069D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t="2157" r="862" b="1846"/>
          <a:stretch/>
        </p:blipFill>
        <p:spPr>
          <a:xfrm>
            <a:off x="78898" y="2131796"/>
            <a:ext cx="8986203" cy="468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44823F-043B-40A6-9D68-05DD6CC297BB}"/>
              </a:ext>
            </a:extLst>
          </p:cNvPr>
          <p:cNvSpPr txBox="1"/>
          <p:nvPr/>
        </p:nvSpPr>
        <p:spPr>
          <a:xfrm>
            <a:off x="2425394" y="1516633"/>
            <a:ext cx="361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Change of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72040-AE8C-4DF8-938D-49677B550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45" r="512"/>
          <a:stretch/>
        </p:blipFill>
        <p:spPr>
          <a:xfrm>
            <a:off x="6285185" y="137148"/>
            <a:ext cx="2701381" cy="2168571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641F53D8-AD69-4CCA-9759-548EF8F08039}"/>
              </a:ext>
            </a:extLst>
          </p:cNvPr>
          <p:cNvSpPr/>
          <p:nvPr/>
        </p:nvSpPr>
        <p:spPr>
          <a:xfrm>
            <a:off x="5462880" y="4790246"/>
            <a:ext cx="1472736" cy="114345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Final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</a:rPr>
              <a:t>State of Water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1A23F9-3B57-48B8-9BDA-DD847E2A5C62}"/>
              </a:ext>
            </a:extLst>
          </p:cNvPr>
          <p:cNvSpPr/>
          <p:nvPr/>
        </p:nvSpPr>
        <p:spPr>
          <a:xfrm>
            <a:off x="5396342" y="5899894"/>
            <a:ext cx="138113" cy="1285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4D1F42-5BF0-4780-AE89-43F4CC153AE2}"/>
              </a:ext>
            </a:extLst>
          </p:cNvPr>
          <p:cNvSpPr/>
          <p:nvPr/>
        </p:nvSpPr>
        <p:spPr>
          <a:xfrm>
            <a:off x="5534455" y="6099919"/>
            <a:ext cx="57150" cy="66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AB3A323E-CC64-4C79-A4B1-7552232C39E8}"/>
              </a:ext>
            </a:extLst>
          </p:cNvPr>
          <p:cNvSpPr/>
          <p:nvPr/>
        </p:nvSpPr>
        <p:spPr>
          <a:xfrm>
            <a:off x="1427708" y="4846736"/>
            <a:ext cx="1472736" cy="114345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Initial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</a:rPr>
              <a:t>State of Water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8898AF-1A5D-44B4-98DA-96AAB3E0E3D9}"/>
              </a:ext>
            </a:extLst>
          </p:cNvPr>
          <p:cNvSpPr/>
          <p:nvPr/>
        </p:nvSpPr>
        <p:spPr>
          <a:xfrm>
            <a:off x="1457381" y="5939235"/>
            <a:ext cx="138113" cy="1285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7574CC-881B-4D9D-B2A6-15765C1267FD}"/>
              </a:ext>
            </a:extLst>
          </p:cNvPr>
          <p:cNvSpPr/>
          <p:nvPr/>
        </p:nvSpPr>
        <p:spPr>
          <a:xfrm>
            <a:off x="1595494" y="6139260"/>
            <a:ext cx="57150" cy="66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0A69A593-A007-4BCE-A33F-BEA8A3891B81}"/>
              </a:ext>
            </a:extLst>
          </p:cNvPr>
          <p:cNvSpPr/>
          <p:nvPr/>
        </p:nvSpPr>
        <p:spPr>
          <a:xfrm>
            <a:off x="78898" y="3429000"/>
            <a:ext cx="1472736" cy="114345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Initial State of Matter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562910-8F15-423B-9DDE-161EC9A5A0C2}"/>
              </a:ext>
            </a:extLst>
          </p:cNvPr>
          <p:cNvSpPr/>
          <p:nvPr/>
        </p:nvSpPr>
        <p:spPr>
          <a:xfrm>
            <a:off x="960755" y="4572451"/>
            <a:ext cx="138113" cy="1285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2EF3C4-C086-43EB-8C7A-821458C565F3}"/>
              </a:ext>
            </a:extLst>
          </p:cNvPr>
          <p:cNvSpPr/>
          <p:nvPr/>
        </p:nvSpPr>
        <p:spPr>
          <a:xfrm>
            <a:off x="1098868" y="4772476"/>
            <a:ext cx="57150" cy="66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2ACAE9D5-4A5C-4140-B25E-F90E015E6561}"/>
              </a:ext>
            </a:extLst>
          </p:cNvPr>
          <p:cNvSpPr/>
          <p:nvPr/>
        </p:nvSpPr>
        <p:spPr>
          <a:xfrm>
            <a:off x="3528793" y="3540642"/>
            <a:ext cx="1744956" cy="90714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Phase Changes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AE695B-8A10-40E1-ADA0-6A7AC70EECEF}"/>
              </a:ext>
            </a:extLst>
          </p:cNvPr>
          <p:cNvSpPr/>
          <p:nvPr/>
        </p:nvSpPr>
        <p:spPr>
          <a:xfrm>
            <a:off x="3462255" y="4413983"/>
            <a:ext cx="138113" cy="1285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ED711-381C-4189-AD87-E14D509BC233}"/>
              </a:ext>
            </a:extLst>
          </p:cNvPr>
          <p:cNvSpPr/>
          <p:nvPr/>
        </p:nvSpPr>
        <p:spPr>
          <a:xfrm>
            <a:off x="3600368" y="4614008"/>
            <a:ext cx="57150" cy="66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9A139B02-1892-4C37-B395-EE20717C016F}"/>
              </a:ext>
            </a:extLst>
          </p:cNvPr>
          <p:cNvSpPr/>
          <p:nvPr/>
        </p:nvSpPr>
        <p:spPr>
          <a:xfrm>
            <a:off x="7045226" y="3352720"/>
            <a:ext cx="1472736" cy="114345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Final State of Matter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0E94F6-D5BC-4C2D-BE54-52BC159AB17F}"/>
              </a:ext>
            </a:extLst>
          </p:cNvPr>
          <p:cNvSpPr/>
          <p:nvPr/>
        </p:nvSpPr>
        <p:spPr>
          <a:xfrm>
            <a:off x="6978688" y="4462369"/>
            <a:ext cx="138113" cy="1285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207B9F-7489-497F-8BE3-BF157BABCEEA}"/>
              </a:ext>
            </a:extLst>
          </p:cNvPr>
          <p:cNvSpPr/>
          <p:nvPr/>
        </p:nvSpPr>
        <p:spPr>
          <a:xfrm>
            <a:off x="7116801" y="4662394"/>
            <a:ext cx="57150" cy="66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93BDBDF2-A2A4-4EEA-8340-5A02CE43A00C}"/>
              </a:ext>
            </a:extLst>
          </p:cNvPr>
          <p:cNvSpPr/>
          <p:nvPr/>
        </p:nvSpPr>
        <p:spPr>
          <a:xfrm>
            <a:off x="3345374" y="2044333"/>
            <a:ext cx="2050968" cy="7423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Cooling / Heating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170C1B1-52D6-4DB8-BAEE-635223E39142}"/>
              </a:ext>
            </a:extLst>
          </p:cNvPr>
          <p:cNvSpPr/>
          <p:nvPr/>
        </p:nvSpPr>
        <p:spPr>
          <a:xfrm>
            <a:off x="5421795" y="2314886"/>
            <a:ext cx="138113" cy="1285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E6F0D2-CE9D-4D1D-9377-A9B9308258A8}"/>
              </a:ext>
            </a:extLst>
          </p:cNvPr>
          <p:cNvSpPr/>
          <p:nvPr/>
        </p:nvSpPr>
        <p:spPr>
          <a:xfrm>
            <a:off x="5559908" y="2514911"/>
            <a:ext cx="57150" cy="66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3A59854B-6AB6-4B25-8339-3001C5DB9EBD}"/>
              </a:ext>
            </a:extLst>
          </p:cNvPr>
          <p:cNvSpPr/>
          <p:nvPr/>
        </p:nvSpPr>
        <p:spPr>
          <a:xfrm>
            <a:off x="419650" y="867814"/>
            <a:ext cx="1472736" cy="123752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Phase Change Points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DCB5F4-B12B-45A0-8302-2F080364B5A9}"/>
              </a:ext>
            </a:extLst>
          </p:cNvPr>
          <p:cNvSpPr/>
          <p:nvPr/>
        </p:nvSpPr>
        <p:spPr>
          <a:xfrm>
            <a:off x="1424510" y="2090098"/>
            <a:ext cx="138113" cy="1285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FA2A73-13EA-428A-B11F-6B7F460E3171}"/>
              </a:ext>
            </a:extLst>
          </p:cNvPr>
          <p:cNvSpPr/>
          <p:nvPr/>
        </p:nvSpPr>
        <p:spPr>
          <a:xfrm>
            <a:off x="1532834" y="2301083"/>
            <a:ext cx="57150" cy="66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/>
          </a:p>
        </p:txBody>
      </p:sp>
    </p:spTree>
    <p:extLst>
      <p:ext uri="{BB962C8B-B14F-4D97-AF65-F5344CB8AC3E}">
        <p14:creationId xmlns:p14="http://schemas.microsoft.com/office/powerpoint/2010/main" val="124855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09C10E4-12B6-43E8-96CD-7973BFDCE936}"/>
              </a:ext>
            </a:extLst>
          </p:cNvPr>
          <p:cNvSpPr txBox="1"/>
          <p:nvPr/>
        </p:nvSpPr>
        <p:spPr>
          <a:xfrm>
            <a:off x="599090" y="222839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Change of State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774B7E-C2EA-48EE-A256-DF51DC7A050E}"/>
              </a:ext>
            </a:extLst>
          </p:cNvPr>
          <p:cNvCxnSpPr>
            <a:cxnSpLocks/>
          </p:cNvCxnSpPr>
          <p:nvPr/>
        </p:nvCxnSpPr>
        <p:spPr>
          <a:xfrm>
            <a:off x="364139" y="758759"/>
            <a:ext cx="785932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B1C5AC-DC93-43EC-8434-3488A146DF7C}"/>
              </a:ext>
            </a:extLst>
          </p:cNvPr>
          <p:cNvSpPr txBox="1"/>
          <p:nvPr/>
        </p:nvSpPr>
        <p:spPr>
          <a:xfrm>
            <a:off x="2351697" y="882212"/>
            <a:ext cx="6638918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A </a:t>
            </a:r>
            <a:r>
              <a:rPr lang="en-US" sz="2800" dirty="0">
                <a:solidFill>
                  <a:schemeClr val="accent5"/>
                </a:solidFill>
              </a:rPr>
              <a:t>liquid</a:t>
            </a:r>
            <a:r>
              <a:rPr lang="en-US" sz="2800" dirty="0"/>
              <a:t> is a kind of state of matter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accent1"/>
                </a:solidFill>
              </a:rPr>
              <a:t>Water</a:t>
            </a:r>
            <a:r>
              <a:rPr lang="en-US" sz="2800" dirty="0"/>
              <a:t> is in the </a:t>
            </a:r>
            <a:r>
              <a:rPr lang="en-US" sz="2800" dirty="0">
                <a:solidFill>
                  <a:schemeClr val="accent5"/>
                </a:solidFill>
              </a:rPr>
              <a:t>liquid</a:t>
            </a:r>
            <a:r>
              <a:rPr lang="en-US" sz="2800" dirty="0"/>
              <a:t> state, called </a:t>
            </a:r>
            <a:r>
              <a:rPr lang="en-US" sz="2800" dirty="0">
                <a:solidFill>
                  <a:schemeClr val="accent5"/>
                </a:solidFill>
              </a:rPr>
              <a:t>liquid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/>
                </a:solidFill>
              </a:rPr>
              <a:t>water</a:t>
            </a:r>
            <a:r>
              <a:rPr lang="en-US" sz="2800" dirty="0"/>
              <a:t>, for temperatures between 0C and 100C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Freezing means changing from a </a:t>
            </a:r>
            <a:r>
              <a:rPr lang="en-US" sz="2800" dirty="0">
                <a:solidFill>
                  <a:schemeClr val="accent5"/>
                </a:solidFill>
              </a:rPr>
              <a:t>liquid</a:t>
            </a:r>
            <a:r>
              <a:rPr lang="en-US" sz="2800" dirty="0"/>
              <a:t> to a </a:t>
            </a:r>
            <a:r>
              <a:rPr lang="en-US" sz="2800" dirty="0">
                <a:solidFill>
                  <a:schemeClr val="accent2"/>
                </a:solidFill>
              </a:rPr>
              <a:t>solid</a:t>
            </a:r>
            <a:r>
              <a:rPr lang="en-US" sz="2800" dirty="0"/>
              <a:t> by reducing </a:t>
            </a:r>
            <a:r>
              <a:rPr lang="en-US" sz="2800" dirty="0">
                <a:solidFill>
                  <a:srgbClr val="FF0000"/>
                </a:solidFill>
              </a:rPr>
              <a:t>heat</a:t>
            </a:r>
            <a:r>
              <a:rPr lang="en-US" sz="2800" dirty="0"/>
              <a:t> energy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A </a:t>
            </a:r>
            <a:r>
              <a:rPr lang="en-US" sz="2800" dirty="0">
                <a:solidFill>
                  <a:schemeClr val="accent2"/>
                </a:solidFill>
              </a:rPr>
              <a:t>solid</a:t>
            </a:r>
            <a:r>
              <a:rPr lang="en-US" sz="2800" dirty="0"/>
              <a:t> is a kind of state of matter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accent1"/>
                </a:solidFill>
              </a:rPr>
              <a:t>Water</a:t>
            </a:r>
            <a:r>
              <a:rPr lang="en-US" sz="2800" dirty="0"/>
              <a:t> is in the </a:t>
            </a:r>
            <a:r>
              <a:rPr lang="en-US" sz="2800" dirty="0">
                <a:solidFill>
                  <a:schemeClr val="accent2"/>
                </a:solidFill>
              </a:rPr>
              <a:t>solid</a:t>
            </a:r>
            <a:r>
              <a:rPr lang="en-US" sz="2800" dirty="0"/>
              <a:t> state, called ice, for temperatures between -273C and 0C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Cooling means reducing </a:t>
            </a:r>
            <a:r>
              <a:rPr lang="en-US" sz="2800" dirty="0">
                <a:solidFill>
                  <a:srgbClr val="FF0000"/>
                </a:solidFill>
              </a:rPr>
              <a:t>heat</a:t>
            </a:r>
            <a:r>
              <a:rPr lang="en-US" sz="2800" dirty="0"/>
              <a:t> energy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Freezing is when </a:t>
            </a:r>
            <a:r>
              <a:rPr lang="en-US" sz="2800" dirty="0">
                <a:solidFill>
                  <a:schemeClr val="accent5"/>
                </a:solidFill>
              </a:rPr>
              <a:t>liquids</a:t>
            </a:r>
            <a:r>
              <a:rPr lang="en-US" sz="2800" dirty="0"/>
              <a:t> are cooled below freezing 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0B4A6-DD7E-452E-9B80-9B9730BBAD0C}"/>
              </a:ext>
            </a:extLst>
          </p:cNvPr>
          <p:cNvSpPr txBox="1"/>
          <p:nvPr/>
        </p:nvSpPr>
        <p:spPr>
          <a:xfrm>
            <a:off x="218114" y="882212"/>
            <a:ext cx="2133583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800" dirty="0"/>
              <a:t>[SoM_0]</a:t>
            </a:r>
          </a:p>
          <a:p>
            <a:pPr algn="r">
              <a:spcAft>
                <a:spcPts val="600"/>
              </a:spcAft>
            </a:pPr>
            <a:r>
              <a:rPr lang="en-US" sz="2800" dirty="0"/>
              <a:t>[SoW_0] </a:t>
            </a:r>
            <a:r>
              <a:rPr lang="en-US" sz="2800" dirty="0">
                <a:solidFill>
                  <a:schemeClr val="bg1"/>
                </a:solidFill>
              </a:rPr>
              <a:t>asdasdsadaddas</a:t>
            </a:r>
            <a:r>
              <a:rPr lang="en-US" sz="2800" dirty="0"/>
              <a:t> </a:t>
            </a:r>
          </a:p>
          <a:p>
            <a:pPr algn="r">
              <a:spcAft>
                <a:spcPts val="600"/>
              </a:spcAft>
            </a:pPr>
            <a:r>
              <a:rPr lang="en-US" sz="2800" dirty="0"/>
              <a:t>[COS] </a:t>
            </a:r>
            <a:r>
              <a:rPr lang="en-US" sz="2800" dirty="0">
                <a:solidFill>
                  <a:schemeClr val="bg1"/>
                </a:solidFill>
              </a:rPr>
              <a:t>asdawdas</a:t>
            </a:r>
          </a:p>
          <a:p>
            <a:pPr algn="r">
              <a:spcAft>
                <a:spcPts val="600"/>
              </a:spcAft>
            </a:pPr>
            <a:r>
              <a:rPr lang="en-US" sz="2800" dirty="0"/>
              <a:t>[SoM_1]</a:t>
            </a:r>
          </a:p>
          <a:p>
            <a:pPr algn="r">
              <a:spcAft>
                <a:spcPts val="600"/>
              </a:spcAft>
            </a:pPr>
            <a:r>
              <a:rPr lang="en-US" sz="2800" dirty="0"/>
              <a:t>[SoW_1] </a:t>
            </a:r>
            <a:r>
              <a:rPr lang="en-US" sz="2800" dirty="0">
                <a:solidFill>
                  <a:schemeClr val="bg1"/>
                </a:solidFill>
              </a:rPr>
              <a:t>adasdasd</a:t>
            </a:r>
          </a:p>
          <a:p>
            <a:pPr algn="r">
              <a:spcAft>
                <a:spcPts val="600"/>
              </a:spcAft>
            </a:pPr>
            <a:r>
              <a:rPr lang="en-US" sz="2800" dirty="0"/>
              <a:t>[Cool/Heat]</a:t>
            </a:r>
          </a:p>
          <a:p>
            <a:pPr algn="r">
              <a:spcAft>
                <a:spcPts val="600"/>
              </a:spcAft>
            </a:pPr>
            <a:r>
              <a:rPr lang="en-US" sz="2800" dirty="0"/>
              <a:t>[COS_points]</a:t>
            </a:r>
          </a:p>
          <a:p>
            <a:pPr algn="r">
              <a:spcAft>
                <a:spcPts val="600"/>
              </a:spcAft>
            </a:pPr>
            <a:endParaRPr lang="en-US" sz="2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0D340A-28E4-4C8B-B112-85D46EEDE3F5}"/>
              </a:ext>
            </a:extLst>
          </p:cNvPr>
          <p:cNvCxnSpPr>
            <a:cxnSpLocks/>
          </p:cNvCxnSpPr>
          <p:nvPr/>
        </p:nvCxnSpPr>
        <p:spPr>
          <a:xfrm>
            <a:off x="218114" y="5633545"/>
            <a:ext cx="8694658" cy="0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8A4D5-9AD3-416A-B198-63CE376EF252}"/>
              </a:ext>
            </a:extLst>
          </p:cNvPr>
          <p:cNvCxnSpPr>
            <a:cxnSpLocks/>
          </p:cNvCxnSpPr>
          <p:nvPr/>
        </p:nvCxnSpPr>
        <p:spPr>
          <a:xfrm>
            <a:off x="224671" y="5102773"/>
            <a:ext cx="8694658" cy="0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A928E9-7965-4CC7-AAB9-73EC59ECD255}"/>
              </a:ext>
            </a:extLst>
          </p:cNvPr>
          <p:cNvCxnSpPr>
            <a:cxnSpLocks/>
          </p:cNvCxnSpPr>
          <p:nvPr/>
        </p:nvCxnSpPr>
        <p:spPr>
          <a:xfrm>
            <a:off x="224671" y="4207422"/>
            <a:ext cx="8694658" cy="0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C80784-9543-4B69-B325-6B240634A4DA}"/>
              </a:ext>
            </a:extLst>
          </p:cNvPr>
          <p:cNvCxnSpPr>
            <a:cxnSpLocks/>
          </p:cNvCxnSpPr>
          <p:nvPr/>
        </p:nvCxnSpPr>
        <p:spPr>
          <a:xfrm>
            <a:off x="224671" y="3714640"/>
            <a:ext cx="8694658" cy="0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32E44A-6DCE-4A31-B180-18528D4C2F37}"/>
              </a:ext>
            </a:extLst>
          </p:cNvPr>
          <p:cNvCxnSpPr>
            <a:cxnSpLocks/>
          </p:cNvCxnSpPr>
          <p:nvPr/>
        </p:nvCxnSpPr>
        <p:spPr>
          <a:xfrm>
            <a:off x="224671" y="2758966"/>
            <a:ext cx="8694658" cy="0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54E932-875F-478C-A9CC-BE9C4426A92B}"/>
              </a:ext>
            </a:extLst>
          </p:cNvPr>
          <p:cNvCxnSpPr>
            <a:cxnSpLocks/>
          </p:cNvCxnSpPr>
          <p:nvPr/>
        </p:nvCxnSpPr>
        <p:spPr>
          <a:xfrm>
            <a:off x="218114" y="1418896"/>
            <a:ext cx="8694658" cy="0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126599-0221-4FF1-831B-BE58930F5770}"/>
              </a:ext>
            </a:extLst>
          </p:cNvPr>
          <p:cNvCxnSpPr>
            <a:cxnSpLocks/>
          </p:cNvCxnSpPr>
          <p:nvPr/>
        </p:nvCxnSpPr>
        <p:spPr>
          <a:xfrm>
            <a:off x="8919329" y="882212"/>
            <a:ext cx="0" cy="562369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AA369B1-DD32-4F60-B87C-8167DE48982A}"/>
              </a:ext>
            </a:extLst>
          </p:cNvPr>
          <p:cNvCxnSpPr/>
          <p:nvPr/>
        </p:nvCxnSpPr>
        <p:spPr>
          <a:xfrm>
            <a:off x="204952" y="902794"/>
            <a:ext cx="0" cy="562369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C98757-4DAA-49C5-9B64-82BA97B5D069}"/>
              </a:ext>
            </a:extLst>
          </p:cNvPr>
          <p:cNvCxnSpPr>
            <a:cxnSpLocks/>
          </p:cNvCxnSpPr>
          <p:nvPr/>
        </p:nvCxnSpPr>
        <p:spPr>
          <a:xfrm flipV="1">
            <a:off x="204952" y="6505903"/>
            <a:ext cx="8714377" cy="2058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2A6620-1AD3-43A0-86C2-FD5090FFDCA7}"/>
              </a:ext>
            </a:extLst>
          </p:cNvPr>
          <p:cNvCxnSpPr>
            <a:cxnSpLocks/>
          </p:cNvCxnSpPr>
          <p:nvPr/>
        </p:nvCxnSpPr>
        <p:spPr>
          <a:xfrm flipV="1">
            <a:off x="198395" y="892504"/>
            <a:ext cx="8714377" cy="2058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458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C0A98F4-858E-4593-8600-976242322B15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We Are Working on Now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91FF29-BCEF-4869-834D-E5F203477E86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DBA0747-A9D7-44D5-8EBC-2A9B574D1DB3}"/>
              </a:ext>
            </a:extLst>
          </p:cNvPr>
          <p:cNvSpPr txBox="1">
            <a:spLocks/>
          </p:cNvSpPr>
          <p:nvPr/>
        </p:nvSpPr>
        <p:spPr>
          <a:xfrm>
            <a:off x="521675" y="1733007"/>
            <a:ext cx="8114325" cy="4552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Want to apply the patterns to Question Explanation Algorithms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9467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C0A98F4-858E-4593-8600-976242322B15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We Are Working on Now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91FF29-BCEF-4869-834D-E5F203477E86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DBA0747-A9D7-44D5-8EBC-2A9B574D1DB3}"/>
              </a:ext>
            </a:extLst>
          </p:cNvPr>
          <p:cNvSpPr txBox="1">
            <a:spLocks/>
          </p:cNvSpPr>
          <p:nvPr/>
        </p:nvSpPr>
        <p:spPr>
          <a:xfrm>
            <a:off x="521675" y="1733007"/>
            <a:ext cx="8114325" cy="4552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Want to apply the patterns to Question Explanation Algorithms</a:t>
            </a:r>
          </a:p>
          <a:p>
            <a:endParaRPr lang="en-US" sz="2400" dirty="0"/>
          </a:p>
          <a:p>
            <a:r>
              <a:rPr lang="en-US" sz="2400" dirty="0"/>
              <a:t>Addressing the time investment (~2hs per pattern)</a:t>
            </a:r>
          </a:p>
        </p:txBody>
      </p:sp>
    </p:spTree>
    <p:extLst>
      <p:ext uri="{BB962C8B-B14F-4D97-AF65-F5344CB8AC3E}">
        <p14:creationId xmlns:p14="http://schemas.microsoft.com/office/powerpoint/2010/main" val="1171083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C0A98F4-858E-4593-8600-976242322B15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We Are Working on Now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91FF29-BCEF-4869-834D-E5F203477E86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DBA0747-A9D7-44D5-8EBC-2A9B574D1DB3}"/>
              </a:ext>
            </a:extLst>
          </p:cNvPr>
          <p:cNvSpPr txBox="1">
            <a:spLocks/>
          </p:cNvSpPr>
          <p:nvPr/>
        </p:nvSpPr>
        <p:spPr>
          <a:xfrm>
            <a:off x="521675" y="1733007"/>
            <a:ext cx="8114325" cy="4552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Want to apply the patterns to Question Explanation Algorithms</a:t>
            </a:r>
          </a:p>
          <a:p>
            <a:endParaRPr lang="en-US" sz="2400" dirty="0"/>
          </a:p>
          <a:p>
            <a:r>
              <a:rPr lang="en-US" sz="2400" dirty="0"/>
              <a:t>Addressing the time investment (~2hs per pattern)</a:t>
            </a:r>
          </a:p>
          <a:p>
            <a:endParaRPr lang="en-US" sz="2000" dirty="0"/>
          </a:p>
          <a:p>
            <a:r>
              <a:rPr lang="en-US" sz="2400" dirty="0"/>
              <a:t>Our new approach (10-15min per pattern)</a:t>
            </a:r>
          </a:p>
          <a:p>
            <a:pPr lvl="1"/>
            <a:r>
              <a:rPr lang="en-US" sz="2000" dirty="0"/>
              <a:t>We are halfway done through the full corpus of 1000+ ARC elementary science questions</a:t>
            </a:r>
          </a:p>
          <a:p>
            <a:pPr lvl="1"/>
            <a:r>
              <a:rPr lang="en-US" sz="2000" dirty="0"/>
              <a:t>We plan to submit our results to LREC (Conference on Language Resources and Evaluation)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6387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C0A98F4-858E-4593-8600-976242322B15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Links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91FF29-BCEF-4869-834D-E5F203477E86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DBA0747-A9D7-44D5-8EBC-2A9B574D1DB3}"/>
              </a:ext>
            </a:extLst>
          </p:cNvPr>
          <p:cNvSpPr txBox="1">
            <a:spLocks/>
          </p:cNvSpPr>
          <p:nvPr/>
        </p:nvSpPr>
        <p:spPr>
          <a:xfrm>
            <a:off x="521675" y="1733007"/>
            <a:ext cx="8114325" cy="3391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Data:</a:t>
            </a:r>
          </a:p>
          <a:p>
            <a:pPr lvl="1"/>
            <a:r>
              <a:rPr lang="en-US" sz="2000" dirty="0"/>
              <a:t> </a:t>
            </a:r>
            <a:r>
              <a:rPr lang="en-US" altLang="en-US"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http://www.cognitiveai.org/explanationbank</a:t>
            </a:r>
            <a:r>
              <a:rPr lang="en-US" altLang="en-US" sz="2000" dirty="0"/>
              <a:t> </a:t>
            </a:r>
            <a:endParaRPr lang="en-US" sz="2000" dirty="0"/>
          </a:p>
          <a:p>
            <a:r>
              <a:rPr lang="en-US" sz="2400" dirty="0"/>
              <a:t>Web-viewer for the graph:</a:t>
            </a:r>
          </a:p>
          <a:p>
            <a:pPr lvl="1"/>
            <a:r>
              <a:rPr lang="en-US" sz="2000" dirty="0"/>
              <a:t>  </a:t>
            </a:r>
            <a:r>
              <a:rPr lang="en-US" altLang="en-US"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http://www.cognitiveai.org/dist/coin2019-infpat-cytoview.html</a:t>
            </a:r>
            <a:r>
              <a:rPr lang="en-US" altLang="en-US" sz="2000" dirty="0"/>
              <a:t>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4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9CB7-49B0-491D-979D-6B6C84F5B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22981"/>
            <a:ext cx="8686800" cy="2068191"/>
          </a:xfrm>
        </p:spPr>
        <p:txBody>
          <a:bodyPr>
            <a:normAutofit/>
          </a:bodyPr>
          <a:lstStyle/>
          <a:p>
            <a:r>
              <a:rPr lang="en-US" sz="2400" dirty="0"/>
              <a:t>We need on average 4-6 facts for an explanation with some needing 16+ facts </a:t>
            </a:r>
            <a:r>
              <a:rPr lang="en-US" sz="2400" baseline="300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1F7F0-9659-4692-85E5-38BF5513E096}"/>
              </a:ext>
            </a:extLst>
          </p:cNvPr>
          <p:cNvSpPr txBox="1"/>
          <p:nvPr/>
        </p:nvSpPr>
        <p:spPr>
          <a:xfrm>
            <a:off x="828271" y="5336127"/>
            <a:ext cx="748745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aseline="30000" dirty="0"/>
          </a:p>
          <a:p>
            <a:r>
              <a:rPr lang="en-US" sz="1400" baseline="30000" dirty="0"/>
              <a:t>1</a:t>
            </a:r>
            <a:r>
              <a:rPr lang="en-US" sz="1400" dirty="0"/>
              <a:t> Jansen. 2018. Multi-hop inference for sentence level textgraphs: How challenging is meaningfully combining information for science question answering? </a:t>
            </a:r>
            <a:r>
              <a:rPr lang="en-US" sz="1400" i="1" dirty="0"/>
              <a:t>TextGraphs</a:t>
            </a:r>
            <a:r>
              <a:rPr lang="en-US" sz="1400" dirty="0"/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7828C5-7584-4179-96B4-34A7ED044E0B}"/>
              </a:ext>
            </a:extLst>
          </p:cNvPr>
          <p:cNvSpPr txBox="1">
            <a:spLocks/>
          </p:cNvSpPr>
          <p:nvPr/>
        </p:nvSpPr>
        <p:spPr>
          <a:xfrm>
            <a:off x="228600" y="304979"/>
            <a:ext cx="8686800" cy="1085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Our long term interests focus on </a:t>
            </a:r>
            <a:r>
              <a:rPr lang="en-US" b="1" dirty="0"/>
              <a:t>creating algorithms</a:t>
            </a:r>
            <a:r>
              <a:rPr lang="en-US" dirty="0"/>
              <a:t> that </a:t>
            </a:r>
            <a:r>
              <a:rPr lang="en-US" b="1" dirty="0"/>
              <a:t>aggregate large amounts of data</a:t>
            </a:r>
            <a:r>
              <a:rPr lang="en-US" dirty="0"/>
              <a:t> from multiple sources and </a:t>
            </a:r>
            <a:r>
              <a:rPr lang="en-US" b="1" dirty="0"/>
              <a:t>knowledge bases </a:t>
            </a:r>
            <a:r>
              <a:rPr lang="en-US" dirty="0"/>
              <a:t>into </a:t>
            </a:r>
            <a:r>
              <a:rPr lang="en-US" b="1" dirty="0"/>
              <a:t>human readable explanations</a:t>
            </a:r>
          </a:p>
        </p:txBody>
      </p:sp>
    </p:spTree>
    <p:extLst>
      <p:ext uri="{BB962C8B-B14F-4D97-AF65-F5344CB8AC3E}">
        <p14:creationId xmlns:p14="http://schemas.microsoft.com/office/powerpoint/2010/main" val="370179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9CB7-49B0-491D-979D-6B6C84F5B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22981"/>
            <a:ext cx="8686800" cy="2068191"/>
          </a:xfrm>
        </p:spPr>
        <p:txBody>
          <a:bodyPr>
            <a:normAutofit/>
          </a:bodyPr>
          <a:lstStyle/>
          <a:p>
            <a:r>
              <a:rPr lang="en-US" sz="2400" dirty="0"/>
              <a:t>We need on average 4-6 facts for an explanation with some needing 16+ facts </a:t>
            </a:r>
            <a:r>
              <a:rPr lang="en-US" sz="2400" baseline="30000" dirty="0"/>
              <a:t>1</a:t>
            </a:r>
            <a:endParaRPr lang="en-US" sz="2400" dirty="0"/>
          </a:p>
          <a:p>
            <a:r>
              <a:rPr lang="en-US" sz="2400" dirty="0"/>
              <a:t>Current models can determine 2-3 relevant facts before falling off due to sematic drift </a:t>
            </a:r>
            <a:r>
              <a:rPr lang="en-US" sz="2400" baseline="30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1F7F0-9659-4692-85E5-38BF5513E096}"/>
              </a:ext>
            </a:extLst>
          </p:cNvPr>
          <p:cNvSpPr txBox="1"/>
          <p:nvPr/>
        </p:nvSpPr>
        <p:spPr>
          <a:xfrm>
            <a:off x="828271" y="5336127"/>
            <a:ext cx="7487457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aseline="30000" dirty="0"/>
          </a:p>
          <a:p>
            <a:r>
              <a:rPr lang="en-US" sz="1400" baseline="30000" dirty="0"/>
              <a:t>1</a:t>
            </a:r>
            <a:r>
              <a:rPr lang="en-US" sz="1400" dirty="0"/>
              <a:t> Jansen. 2018. Multi-hop inference for sentence level textgraphs: How challenging is meaningfully combining information for science question answering? </a:t>
            </a:r>
            <a:r>
              <a:rPr lang="en-US" sz="1400" i="1" dirty="0"/>
              <a:t>TextGraphs</a:t>
            </a:r>
            <a:r>
              <a:rPr lang="en-US" sz="1400" dirty="0"/>
              <a:t>.</a:t>
            </a:r>
          </a:p>
          <a:p>
            <a:r>
              <a:rPr lang="en-US" sz="1400" baseline="30000" dirty="0"/>
              <a:t>2</a:t>
            </a:r>
            <a:r>
              <a:rPr lang="en-US" sz="1400" dirty="0"/>
              <a:t> Jansen. 2017. A study of automatically acquiring explanatory inference patterns from corpora of explanations: Lessons from elementary science exams. </a:t>
            </a:r>
            <a:r>
              <a:rPr lang="en-US" sz="1400" i="1" dirty="0"/>
              <a:t>In 6th Workshop on Automated Knowledge Base Construction</a:t>
            </a:r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7828C5-7584-4179-96B4-34A7ED044E0B}"/>
              </a:ext>
            </a:extLst>
          </p:cNvPr>
          <p:cNvSpPr txBox="1">
            <a:spLocks/>
          </p:cNvSpPr>
          <p:nvPr/>
        </p:nvSpPr>
        <p:spPr>
          <a:xfrm>
            <a:off x="228600" y="304979"/>
            <a:ext cx="8686800" cy="1085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Our long term interests focus on </a:t>
            </a:r>
            <a:r>
              <a:rPr lang="en-US" b="1" dirty="0"/>
              <a:t>creating algorithms</a:t>
            </a:r>
            <a:r>
              <a:rPr lang="en-US" dirty="0"/>
              <a:t> that </a:t>
            </a:r>
            <a:r>
              <a:rPr lang="en-US" b="1" dirty="0"/>
              <a:t>aggregate large amounts of data</a:t>
            </a:r>
            <a:r>
              <a:rPr lang="en-US" dirty="0"/>
              <a:t> from multiple sources and </a:t>
            </a:r>
            <a:r>
              <a:rPr lang="en-US" b="1" dirty="0"/>
              <a:t>knowledge bases </a:t>
            </a:r>
            <a:r>
              <a:rPr lang="en-US" dirty="0"/>
              <a:t>into </a:t>
            </a:r>
            <a:r>
              <a:rPr lang="en-US" b="1" dirty="0"/>
              <a:t>human readable explanations</a:t>
            </a:r>
          </a:p>
        </p:txBody>
      </p:sp>
    </p:spTree>
    <p:extLst>
      <p:ext uri="{BB962C8B-B14F-4D97-AF65-F5344CB8AC3E}">
        <p14:creationId xmlns:p14="http://schemas.microsoft.com/office/powerpoint/2010/main" val="379928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9CB7-49B0-491D-979D-6B6C84F5B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22981"/>
            <a:ext cx="8686800" cy="3613146"/>
          </a:xfrm>
        </p:spPr>
        <p:txBody>
          <a:bodyPr>
            <a:normAutofit/>
          </a:bodyPr>
          <a:lstStyle/>
          <a:p>
            <a:r>
              <a:rPr lang="en-US" sz="2400" dirty="0"/>
              <a:t>We need on average 4-6 facts for an explanation with some needing 16+ facts </a:t>
            </a:r>
            <a:r>
              <a:rPr lang="en-US" sz="2400" baseline="30000" dirty="0"/>
              <a:t>1</a:t>
            </a:r>
            <a:endParaRPr lang="en-US" sz="2400" dirty="0"/>
          </a:p>
          <a:p>
            <a:r>
              <a:rPr lang="en-US" sz="2400" dirty="0"/>
              <a:t>Current models can determine 2-3 relevant facts before falling off due to sematic drift </a:t>
            </a:r>
            <a:r>
              <a:rPr lang="en-US" sz="2400" baseline="30000" dirty="0"/>
              <a:t>2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Patterns found in question explanations hold information about common inferences needed to explain questions</a:t>
            </a:r>
          </a:p>
          <a:p>
            <a:endParaRPr lang="en-US" sz="2400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1F7F0-9659-4692-85E5-38BF5513E096}"/>
              </a:ext>
            </a:extLst>
          </p:cNvPr>
          <p:cNvSpPr txBox="1"/>
          <p:nvPr/>
        </p:nvSpPr>
        <p:spPr>
          <a:xfrm>
            <a:off x="828271" y="5336127"/>
            <a:ext cx="7487457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aseline="30000" dirty="0"/>
          </a:p>
          <a:p>
            <a:r>
              <a:rPr lang="en-US" sz="1400" baseline="30000" dirty="0"/>
              <a:t>1</a:t>
            </a:r>
            <a:r>
              <a:rPr lang="en-US" sz="1400" dirty="0"/>
              <a:t> Jansen. 2018. Multi-hop inference for sentence level textgraphs: How challenging is meaningfully combining information for science question answering? </a:t>
            </a:r>
            <a:r>
              <a:rPr lang="en-US" sz="1400" i="1" dirty="0"/>
              <a:t>TextGraphs</a:t>
            </a:r>
            <a:r>
              <a:rPr lang="en-US" sz="1400" dirty="0"/>
              <a:t>.</a:t>
            </a:r>
          </a:p>
          <a:p>
            <a:r>
              <a:rPr lang="en-US" sz="1400" baseline="30000" dirty="0"/>
              <a:t>2</a:t>
            </a:r>
            <a:r>
              <a:rPr lang="en-US" sz="1400" dirty="0"/>
              <a:t> Jansen. 2017. A study of automatically acquiring explanatory inference patterns from corpora of explanations: Lessons from elementary science exams. </a:t>
            </a:r>
            <a:r>
              <a:rPr lang="en-US" sz="1400" i="1" dirty="0"/>
              <a:t>In 6th Workshop on Automated Knowledge Base Construction</a:t>
            </a:r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7828C5-7584-4179-96B4-34A7ED044E0B}"/>
              </a:ext>
            </a:extLst>
          </p:cNvPr>
          <p:cNvSpPr txBox="1">
            <a:spLocks/>
          </p:cNvSpPr>
          <p:nvPr/>
        </p:nvSpPr>
        <p:spPr>
          <a:xfrm>
            <a:off x="228600" y="304979"/>
            <a:ext cx="8686800" cy="1085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Our long term interests focus on </a:t>
            </a:r>
            <a:r>
              <a:rPr lang="en-US" b="1" dirty="0"/>
              <a:t>creating algorithms</a:t>
            </a:r>
            <a:r>
              <a:rPr lang="en-US" dirty="0"/>
              <a:t> that </a:t>
            </a:r>
            <a:r>
              <a:rPr lang="en-US" b="1" dirty="0"/>
              <a:t>aggregate large amounts of data</a:t>
            </a:r>
            <a:r>
              <a:rPr lang="en-US" dirty="0"/>
              <a:t> from multiple sources and </a:t>
            </a:r>
            <a:r>
              <a:rPr lang="en-US" b="1" dirty="0"/>
              <a:t>knowledge bases </a:t>
            </a:r>
            <a:r>
              <a:rPr lang="en-US" dirty="0"/>
              <a:t>into </a:t>
            </a:r>
            <a:r>
              <a:rPr lang="en-US" b="1" dirty="0"/>
              <a:t>human readable explanations</a:t>
            </a:r>
          </a:p>
        </p:txBody>
      </p:sp>
    </p:spTree>
    <p:extLst>
      <p:ext uri="{BB962C8B-B14F-4D97-AF65-F5344CB8AC3E}">
        <p14:creationId xmlns:p14="http://schemas.microsoft.com/office/powerpoint/2010/main" val="129956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905F50-D5BD-42FB-9382-91FBEF85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8" y="1148269"/>
            <a:ext cx="8857203" cy="45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6DB236-CEC7-4C89-9DC0-F5D1DE41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45" r="512"/>
          <a:stretch/>
        </p:blipFill>
        <p:spPr>
          <a:xfrm>
            <a:off x="142009" y="2978085"/>
            <a:ext cx="4644966" cy="3728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89C0C-E4E5-4F4E-8771-2D0E40CA1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517" y="216724"/>
            <a:ext cx="4644965" cy="23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94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16D18-1041-4A36-8C2D-0F648C8C7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111"/>
          <a:stretch/>
        </p:blipFill>
        <p:spPr>
          <a:xfrm>
            <a:off x="4894033" y="2979139"/>
            <a:ext cx="4107958" cy="3727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DB236-CEC7-4C89-9DC0-F5D1DE41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45" r="512"/>
          <a:stretch/>
        </p:blipFill>
        <p:spPr>
          <a:xfrm>
            <a:off x="142009" y="2978085"/>
            <a:ext cx="4644966" cy="372881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67A55DA-FCA6-4E3F-811A-0336EFF6D69B}"/>
              </a:ext>
            </a:extLst>
          </p:cNvPr>
          <p:cNvSpPr/>
          <p:nvPr/>
        </p:nvSpPr>
        <p:spPr>
          <a:xfrm>
            <a:off x="4786976" y="4792130"/>
            <a:ext cx="127924" cy="65620"/>
          </a:xfrm>
          <a:prstGeom prst="rightArrow">
            <a:avLst/>
          </a:prstGeom>
          <a:solidFill>
            <a:srgbClr val="939598"/>
          </a:solidFill>
          <a:ln w="79375">
            <a:solidFill>
              <a:srgbClr val="939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89C0C-E4E5-4F4E-8771-2D0E40CA1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517" y="216724"/>
            <a:ext cx="4644965" cy="23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4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B482E7-58A5-404A-B6D1-62F145E3D366}"/>
              </a:ext>
            </a:extLst>
          </p:cNvPr>
          <p:cNvSpPr txBox="1"/>
          <p:nvPr/>
        </p:nvSpPr>
        <p:spPr>
          <a:xfrm>
            <a:off x="1641763" y="304800"/>
            <a:ext cx="58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Issue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B9A86B-B795-472D-BF1E-AEF5A9151FB1}"/>
              </a:ext>
            </a:extLst>
          </p:cNvPr>
          <p:cNvCxnSpPr/>
          <p:nvPr/>
        </p:nvCxnSpPr>
        <p:spPr>
          <a:xfrm>
            <a:off x="935180" y="828020"/>
            <a:ext cx="72736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0D4A50-5F3B-48BD-8222-88909C0B3B3A}"/>
              </a:ext>
            </a:extLst>
          </p:cNvPr>
          <p:cNvSpPr txBox="1"/>
          <p:nvPr/>
        </p:nvSpPr>
        <p:spPr>
          <a:xfrm>
            <a:off x="539748" y="1257300"/>
            <a:ext cx="806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Sparsity in Explanation Annotation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E45AFE-0D31-4E2D-BC35-19EF77E9A078}"/>
              </a:ext>
            </a:extLst>
          </p:cNvPr>
          <p:cNvCxnSpPr>
            <a:cxnSpLocks/>
          </p:cNvCxnSpPr>
          <p:nvPr/>
        </p:nvCxnSpPr>
        <p:spPr>
          <a:xfrm>
            <a:off x="539750" y="1718965"/>
            <a:ext cx="806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3E1633-B17B-4A58-9668-56CD4DD84053}"/>
              </a:ext>
            </a:extLst>
          </p:cNvPr>
          <p:cNvSpPr txBox="1"/>
          <p:nvPr/>
        </p:nvSpPr>
        <p:spPr>
          <a:xfrm>
            <a:off x="2590798" y="1930525"/>
            <a:ext cx="6013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Friction</a:t>
            </a:r>
            <a:r>
              <a:rPr lang="en-US" sz="2800" dirty="0"/>
              <a:t> occurs when two object’s surfaces move against each other</a:t>
            </a:r>
          </a:p>
          <a:p>
            <a:endParaRPr lang="en-US" sz="2800" dirty="0"/>
          </a:p>
          <a:p>
            <a:r>
              <a:rPr lang="en-US" sz="2800" dirty="0"/>
              <a:t>As an object’s smoothness increases, it’s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friction</a:t>
            </a:r>
            <a:r>
              <a:rPr lang="en-US" sz="2800" dirty="0"/>
              <a:t> will decrease when it’s surface moves against another surface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940DA-C875-4D7E-9984-C19F4EB99F73}"/>
              </a:ext>
            </a:extLst>
          </p:cNvPr>
          <p:cNvSpPr txBox="1"/>
          <p:nvPr/>
        </p:nvSpPr>
        <p:spPr>
          <a:xfrm>
            <a:off x="1092218" y="1934865"/>
            <a:ext cx="1498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Fact 1  --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Fact 2  --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115CC-F264-4DA5-A3CD-50CC73BF8327}"/>
              </a:ext>
            </a:extLst>
          </p:cNvPr>
          <p:cNvSpPr txBox="1"/>
          <p:nvPr/>
        </p:nvSpPr>
        <p:spPr>
          <a:xfrm>
            <a:off x="1092218" y="4743271"/>
            <a:ext cx="741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Issue: </a:t>
            </a:r>
          </a:p>
          <a:p>
            <a:r>
              <a:rPr lang="en-US" sz="2400" i="1" dirty="0"/>
              <a:t>	These facts are never used together in the corpus of explanations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EBD1CD-7EA9-4B5E-AEF3-A70265F74005}"/>
              </a:ext>
            </a:extLst>
          </p:cNvPr>
          <p:cNvCxnSpPr>
            <a:cxnSpLocks/>
          </p:cNvCxnSpPr>
          <p:nvPr/>
        </p:nvCxnSpPr>
        <p:spPr>
          <a:xfrm flipH="1">
            <a:off x="935180" y="1718965"/>
            <a:ext cx="2" cy="4224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7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A17AAFAB5A2F43BD0EC60DE938994B" ma:contentTypeVersion="9" ma:contentTypeDescription="Create a new document." ma:contentTypeScope="" ma:versionID="47c3491de6c3f8dbdf75a40bd9f4142e">
  <xsd:schema xmlns:xsd="http://www.w3.org/2001/XMLSchema" xmlns:xs="http://www.w3.org/2001/XMLSchema" xmlns:p="http://schemas.microsoft.com/office/2006/metadata/properties" xmlns:ns1="http://schemas.microsoft.com/sharepoint/v3" xmlns:ns3="df89189f-c2ea-4a35-860c-8c643eefb6d3" targetNamespace="http://schemas.microsoft.com/office/2006/metadata/properties" ma:root="true" ma:fieldsID="427a5c670950f0d352b66d184a1efab3" ns1:_="" ns3:_="">
    <xsd:import namespace="http://schemas.microsoft.com/sharepoint/v3"/>
    <xsd:import namespace="df89189f-c2ea-4a35-860c-8c643eefb6d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89189f-c2ea-4a35-860c-8c643eefb6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25D4816-FBBF-4C71-AC30-E4DE6E519C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f89189f-c2ea-4a35-860c-8c643eefb6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1813BE-6ED6-4E64-A109-72862B4AA6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E7A308-228C-4B11-9203-612EED3D13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11471</TotalTime>
  <Words>2819</Words>
  <Application>Microsoft Office PowerPoint</Application>
  <PresentationFormat>On-screen Show (4:3)</PresentationFormat>
  <Paragraphs>331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Extracting Common Inference Patterns from Semi-Structured Explanations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Extracting Common Inference Patterns from Semi-Structured Explanations</dc:title>
  <dc:creator>Sebastian Thiem</dc:creator>
  <cp:lastModifiedBy>Sebastian Thiem</cp:lastModifiedBy>
  <cp:revision>5</cp:revision>
  <dcterms:created xsi:type="dcterms:W3CDTF">2019-10-19T00:02:07Z</dcterms:created>
  <dcterms:modified xsi:type="dcterms:W3CDTF">2019-11-02T19:25:04Z</dcterms:modified>
</cp:coreProperties>
</file>